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6789" r:id="rId1"/>
    <p:sldMasterId id="2147486790" r:id="rId2"/>
  </p:sldMasterIdLst>
  <p:notesMasterIdLst>
    <p:notesMasterId r:id="rId21"/>
  </p:notesMasterIdLst>
  <p:handoutMasterIdLst>
    <p:handoutMasterId r:id="rId22"/>
  </p:handoutMasterIdLst>
  <p:sldIdLst>
    <p:sldId id="2632" r:id="rId3"/>
    <p:sldId id="2657" r:id="rId4"/>
    <p:sldId id="2634" r:id="rId5"/>
    <p:sldId id="2637" r:id="rId6"/>
    <p:sldId id="2643" r:id="rId7"/>
    <p:sldId id="2650" r:id="rId8"/>
    <p:sldId id="2658" r:id="rId9"/>
    <p:sldId id="2649" r:id="rId10"/>
    <p:sldId id="2644" r:id="rId11"/>
    <p:sldId id="2645" r:id="rId12"/>
    <p:sldId id="2651" r:id="rId13"/>
    <p:sldId id="2652" r:id="rId14"/>
    <p:sldId id="2653" r:id="rId15"/>
    <p:sldId id="2654" r:id="rId16"/>
    <p:sldId id="2655" r:id="rId17"/>
    <p:sldId id="2647" r:id="rId18"/>
    <p:sldId id="2656" r:id="rId19"/>
    <p:sldId id="2636" r:id="rId20"/>
  </p:sldIdLst>
  <p:sldSz cx="11522075" cy="6480175"/>
  <p:notesSz cx="6797675" cy="9926638"/>
  <p:defaultTextStyle>
    <a:defPPr>
      <a:defRPr lang="en-US"/>
    </a:defPPr>
    <a:lvl1pPr algn="l" rtl="0" eaLnBrk="0" fontAlgn="base" hangingPunct="0">
      <a:spcBef>
        <a:spcPct val="0"/>
      </a:spcBef>
      <a:spcAft>
        <a:spcPct val="0"/>
      </a:spcAft>
      <a:defRPr sz="2100" b="1" kern="1200">
        <a:solidFill>
          <a:srgbClr val="006600"/>
        </a:solidFill>
        <a:latin typeface="Arial" panose="020B0604020202020204" pitchFamily="34" charset="0"/>
        <a:ea typeface="+mn-ea"/>
        <a:cs typeface="+mn-cs"/>
      </a:defRPr>
    </a:lvl1pPr>
    <a:lvl2pPr marL="457200" algn="l" rtl="0" eaLnBrk="0" fontAlgn="base" hangingPunct="0">
      <a:spcBef>
        <a:spcPct val="0"/>
      </a:spcBef>
      <a:spcAft>
        <a:spcPct val="0"/>
      </a:spcAft>
      <a:defRPr sz="2100" b="1" kern="1200">
        <a:solidFill>
          <a:srgbClr val="006600"/>
        </a:solidFill>
        <a:latin typeface="Arial" panose="020B0604020202020204" pitchFamily="34" charset="0"/>
        <a:ea typeface="+mn-ea"/>
        <a:cs typeface="+mn-cs"/>
      </a:defRPr>
    </a:lvl2pPr>
    <a:lvl3pPr marL="914400" algn="l" rtl="0" eaLnBrk="0" fontAlgn="base" hangingPunct="0">
      <a:spcBef>
        <a:spcPct val="0"/>
      </a:spcBef>
      <a:spcAft>
        <a:spcPct val="0"/>
      </a:spcAft>
      <a:defRPr sz="2100" b="1" kern="1200">
        <a:solidFill>
          <a:srgbClr val="006600"/>
        </a:solidFill>
        <a:latin typeface="Arial" panose="020B0604020202020204" pitchFamily="34" charset="0"/>
        <a:ea typeface="+mn-ea"/>
        <a:cs typeface="+mn-cs"/>
      </a:defRPr>
    </a:lvl3pPr>
    <a:lvl4pPr marL="1371600" algn="l" rtl="0" eaLnBrk="0" fontAlgn="base" hangingPunct="0">
      <a:spcBef>
        <a:spcPct val="0"/>
      </a:spcBef>
      <a:spcAft>
        <a:spcPct val="0"/>
      </a:spcAft>
      <a:defRPr sz="2100" b="1" kern="1200">
        <a:solidFill>
          <a:srgbClr val="006600"/>
        </a:solidFill>
        <a:latin typeface="Arial" panose="020B0604020202020204" pitchFamily="34" charset="0"/>
        <a:ea typeface="+mn-ea"/>
        <a:cs typeface="+mn-cs"/>
      </a:defRPr>
    </a:lvl4pPr>
    <a:lvl5pPr marL="1828800" algn="l" rtl="0" eaLnBrk="0" fontAlgn="base" hangingPunct="0">
      <a:spcBef>
        <a:spcPct val="0"/>
      </a:spcBef>
      <a:spcAft>
        <a:spcPct val="0"/>
      </a:spcAft>
      <a:defRPr sz="2100" b="1" kern="1200">
        <a:solidFill>
          <a:srgbClr val="006600"/>
        </a:solidFill>
        <a:latin typeface="Arial" panose="020B0604020202020204" pitchFamily="34" charset="0"/>
        <a:ea typeface="+mn-ea"/>
        <a:cs typeface="+mn-cs"/>
      </a:defRPr>
    </a:lvl5pPr>
    <a:lvl6pPr marL="2286000" algn="l" defTabSz="914400" rtl="0" eaLnBrk="1" latinLnBrk="0" hangingPunct="1">
      <a:defRPr sz="2100" b="1" kern="1200">
        <a:solidFill>
          <a:srgbClr val="006600"/>
        </a:solidFill>
        <a:latin typeface="Arial" panose="020B0604020202020204" pitchFamily="34" charset="0"/>
        <a:ea typeface="+mn-ea"/>
        <a:cs typeface="+mn-cs"/>
      </a:defRPr>
    </a:lvl6pPr>
    <a:lvl7pPr marL="2743200" algn="l" defTabSz="914400" rtl="0" eaLnBrk="1" latinLnBrk="0" hangingPunct="1">
      <a:defRPr sz="2100" b="1" kern="1200">
        <a:solidFill>
          <a:srgbClr val="006600"/>
        </a:solidFill>
        <a:latin typeface="Arial" panose="020B0604020202020204" pitchFamily="34" charset="0"/>
        <a:ea typeface="+mn-ea"/>
        <a:cs typeface="+mn-cs"/>
      </a:defRPr>
    </a:lvl7pPr>
    <a:lvl8pPr marL="3200400" algn="l" defTabSz="914400" rtl="0" eaLnBrk="1" latinLnBrk="0" hangingPunct="1">
      <a:defRPr sz="2100" b="1" kern="1200">
        <a:solidFill>
          <a:srgbClr val="006600"/>
        </a:solidFill>
        <a:latin typeface="Arial" panose="020B0604020202020204" pitchFamily="34" charset="0"/>
        <a:ea typeface="+mn-ea"/>
        <a:cs typeface="+mn-cs"/>
      </a:defRPr>
    </a:lvl8pPr>
    <a:lvl9pPr marL="3657600" algn="l" defTabSz="914400" rtl="0" eaLnBrk="1" latinLnBrk="0" hangingPunct="1">
      <a:defRPr sz="2100" b="1" kern="1200">
        <a:solidFill>
          <a:srgbClr val="0066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041">
          <p15:clr>
            <a:srgbClr val="A4A3A4"/>
          </p15:clr>
        </p15:guide>
        <p15:guide id="2" pos="362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яков Юрий Александрович" initials="ПЮА" lastIdx="1" clrIdx="0">
    <p:extLst>
      <p:ext uri="{19B8F6BF-5375-455C-9EA6-DF929625EA0E}">
        <p15:presenceInfo xmlns:p15="http://schemas.microsoft.com/office/powerpoint/2012/main" userId="Поляков Юрий Александрович"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F4F5"/>
    <a:srgbClr val="FFFFFF"/>
    <a:srgbClr val="A0F973"/>
    <a:srgbClr val="CCFFFF"/>
    <a:srgbClr val="F8F8F8"/>
    <a:srgbClr val="EAEAEA"/>
    <a:srgbClr val="99FFCC"/>
    <a:srgbClr val="FF3300"/>
    <a:srgbClr val="CC00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1" autoAdjust="0"/>
    <p:restoredTop sz="79660" autoAdjust="0"/>
  </p:normalViewPr>
  <p:slideViewPr>
    <p:cSldViewPr>
      <p:cViewPr varScale="1">
        <p:scale>
          <a:sx n="102" d="100"/>
          <a:sy n="102" d="100"/>
        </p:scale>
        <p:origin x="1768" y="176"/>
      </p:cViewPr>
      <p:guideLst>
        <p:guide orient="horz" pos="2041"/>
        <p:guide pos="3629"/>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950ADE-77C7-4BAB-A811-4EA4651D494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8D8CCD7E-7228-4AAF-B2DF-5F0CED0CBDD5}">
      <dgm:prSet phldrT="[Текст]" custT="1"/>
      <dgm:spPr/>
      <dgm:t>
        <a:bodyPr/>
        <a:lstStyle/>
        <a:p>
          <a:r>
            <a:rPr lang="ru-RU" sz="2800" dirty="0">
              <a:solidFill>
                <a:schemeClr val="bg2">
                  <a:lumMod val="75000"/>
                </a:schemeClr>
              </a:solidFill>
            </a:rPr>
            <a:t>ФСД</a:t>
          </a:r>
        </a:p>
      </dgm:t>
    </dgm:pt>
    <dgm:pt modelId="{09088971-C43A-4CDA-B9CF-28F3E1013FCB}" type="parTrans" cxnId="{BD6F6C18-BFD6-4420-85C6-6970EEF6B03D}">
      <dgm:prSet/>
      <dgm:spPr/>
      <dgm:t>
        <a:bodyPr/>
        <a:lstStyle/>
        <a:p>
          <a:endParaRPr lang="ru-RU"/>
        </a:p>
      </dgm:t>
    </dgm:pt>
    <dgm:pt modelId="{55295958-3E0C-4AA6-B31D-77EEFA078F2B}" type="sibTrans" cxnId="{BD6F6C18-BFD6-4420-85C6-6970EEF6B03D}">
      <dgm:prSet/>
      <dgm:spPr/>
      <dgm:t>
        <a:bodyPr/>
        <a:lstStyle/>
        <a:p>
          <a:endParaRPr lang="ru-RU"/>
        </a:p>
      </dgm:t>
    </dgm:pt>
    <dgm:pt modelId="{27D1F208-D607-418E-9CC2-B9F55EDB7A1A}">
      <dgm:prSet phldrT="[Текст]" custT="1"/>
      <dgm:spPr/>
      <dgm:t>
        <a:bodyPr anchor="ctr"/>
        <a:lstStyle/>
        <a:p>
          <a:r>
            <a:rPr lang="ru-RU" sz="1800" dirty="0">
              <a:solidFill>
                <a:schemeClr val="bg1">
                  <a:lumMod val="50000"/>
                </a:schemeClr>
              </a:solidFill>
            </a:rPr>
            <a:t>ДЗО готовят ФСД</a:t>
          </a:r>
          <a:br>
            <a:rPr lang="ru-RU" sz="1800" dirty="0">
              <a:solidFill>
                <a:schemeClr val="bg1">
                  <a:lumMod val="50000"/>
                </a:schemeClr>
              </a:solidFill>
            </a:rPr>
          </a:br>
          <a:br>
            <a:rPr lang="ru-RU" sz="1800" dirty="0">
              <a:solidFill>
                <a:schemeClr val="bg1">
                  <a:lumMod val="50000"/>
                </a:schemeClr>
              </a:solidFill>
            </a:rPr>
          </a:br>
          <a:br>
            <a:rPr lang="ru-RU" sz="1800" b="1" dirty="0">
              <a:solidFill>
                <a:schemeClr val="bg1">
                  <a:lumMod val="50000"/>
                </a:schemeClr>
              </a:solidFill>
            </a:rPr>
          </a:br>
          <a:br>
            <a:rPr lang="ru-RU" sz="1800" b="1" dirty="0">
              <a:solidFill>
                <a:schemeClr val="bg1">
                  <a:lumMod val="50000"/>
                </a:schemeClr>
              </a:solidFill>
            </a:rPr>
          </a:br>
          <a:r>
            <a:rPr lang="ru-RU" sz="1800" b="1" dirty="0" err="1">
              <a:solidFill>
                <a:schemeClr val="bg1">
                  <a:lumMod val="50000"/>
                </a:schemeClr>
              </a:solidFill>
            </a:rPr>
            <a:t>ФСД</a:t>
          </a:r>
          <a:r>
            <a:rPr lang="ru-RU" sz="1800" b="1" dirty="0">
              <a:solidFill>
                <a:schemeClr val="bg1">
                  <a:lumMod val="50000"/>
                </a:schemeClr>
              </a:solidFill>
            </a:rPr>
            <a:t> НСБУ в УХ</a:t>
          </a:r>
          <a:endParaRPr lang="ru-RU" sz="1800" dirty="0">
            <a:solidFill>
              <a:schemeClr val="bg1">
                <a:lumMod val="50000"/>
              </a:schemeClr>
            </a:solidFill>
          </a:endParaRPr>
        </a:p>
      </dgm:t>
    </dgm:pt>
    <dgm:pt modelId="{14753A20-C7E2-44A9-838D-510F7D23F988}" type="parTrans" cxnId="{138FF682-0237-4A30-BA92-3F72CD79A144}">
      <dgm:prSet/>
      <dgm:spPr/>
      <dgm:t>
        <a:bodyPr/>
        <a:lstStyle/>
        <a:p>
          <a:endParaRPr lang="ru-RU"/>
        </a:p>
      </dgm:t>
    </dgm:pt>
    <dgm:pt modelId="{332982BF-9260-45EA-B1E3-9F09889B5A60}" type="sibTrans" cxnId="{138FF682-0237-4A30-BA92-3F72CD79A144}">
      <dgm:prSet/>
      <dgm:spPr/>
      <dgm:t>
        <a:bodyPr/>
        <a:lstStyle/>
        <a:p>
          <a:endParaRPr lang="ru-RU"/>
        </a:p>
      </dgm:t>
    </dgm:pt>
    <dgm:pt modelId="{E595B2B9-141B-4894-A14E-C3501045F152}">
      <dgm:prSet phldrT="[Текст]" custT="1"/>
      <dgm:spPr/>
      <dgm:t>
        <a:bodyPr/>
        <a:lstStyle/>
        <a:p>
          <a:r>
            <a:rPr lang="ru-RU" sz="2800" dirty="0">
              <a:solidFill>
                <a:schemeClr val="bg2">
                  <a:lumMod val="75000"/>
                </a:schemeClr>
              </a:solidFill>
            </a:rPr>
            <a:t>Учет</a:t>
          </a:r>
        </a:p>
      </dgm:t>
    </dgm:pt>
    <dgm:pt modelId="{32E2A64F-8D15-4305-A2B9-45596B7A06F0}" type="parTrans" cxnId="{B3B25BFB-6434-4113-B9C6-496246435A86}">
      <dgm:prSet/>
      <dgm:spPr/>
      <dgm:t>
        <a:bodyPr/>
        <a:lstStyle/>
        <a:p>
          <a:endParaRPr lang="ru-RU"/>
        </a:p>
      </dgm:t>
    </dgm:pt>
    <dgm:pt modelId="{F33AB2DD-B638-4CC2-9415-AC077A2D212E}" type="sibTrans" cxnId="{B3B25BFB-6434-4113-B9C6-496246435A86}">
      <dgm:prSet/>
      <dgm:spPr/>
      <dgm:t>
        <a:bodyPr/>
        <a:lstStyle/>
        <a:p>
          <a:endParaRPr lang="ru-RU"/>
        </a:p>
      </dgm:t>
    </dgm:pt>
    <dgm:pt modelId="{C4F03BB4-1B40-43B1-9E60-3FE763773A52}">
      <dgm:prSet phldrT="[Текст]" custT="1"/>
      <dgm:spPr/>
      <dgm:t>
        <a:bodyPr/>
        <a:lstStyle/>
        <a:p>
          <a:r>
            <a:rPr lang="ru-RU" sz="2800" dirty="0">
              <a:solidFill>
                <a:schemeClr val="bg2">
                  <a:lumMod val="75000"/>
                </a:schemeClr>
              </a:solidFill>
            </a:rPr>
            <a:t>Отчетность</a:t>
          </a:r>
        </a:p>
      </dgm:t>
    </dgm:pt>
    <dgm:pt modelId="{5558220C-1153-4B7A-8D02-49A4A6D5F8A2}" type="parTrans" cxnId="{2093A4FF-2A80-4686-9C5C-546AD60C8127}">
      <dgm:prSet/>
      <dgm:spPr/>
      <dgm:t>
        <a:bodyPr/>
        <a:lstStyle/>
        <a:p>
          <a:endParaRPr lang="ru-RU"/>
        </a:p>
      </dgm:t>
    </dgm:pt>
    <dgm:pt modelId="{F20C909A-9941-414B-BA78-AC796A95119B}" type="sibTrans" cxnId="{2093A4FF-2A80-4686-9C5C-546AD60C8127}">
      <dgm:prSet/>
      <dgm:spPr/>
      <dgm:t>
        <a:bodyPr/>
        <a:lstStyle/>
        <a:p>
          <a:endParaRPr lang="ru-RU"/>
        </a:p>
      </dgm:t>
    </dgm:pt>
    <dgm:pt modelId="{821E7280-B841-47D8-96BC-E1B07E28B48B}">
      <dgm:prSet phldrT="[Текст]"/>
      <dgm:spPr/>
      <dgm:t>
        <a:bodyPr anchor="ctr"/>
        <a:lstStyle/>
        <a:p>
          <a:r>
            <a:rPr lang="ru-RU" dirty="0">
              <a:solidFill>
                <a:schemeClr val="bg1">
                  <a:lumMod val="50000"/>
                </a:schemeClr>
              </a:solidFill>
            </a:rPr>
            <a:t>Отчетность и примечания</a:t>
          </a:r>
        </a:p>
      </dgm:t>
    </dgm:pt>
    <dgm:pt modelId="{94141AEE-F95F-46E5-AAC7-E9799037CB5C}" type="parTrans" cxnId="{21C050EF-5DDA-476F-8E73-E5E986C09405}">
      <dgm:prSet/>
      <dgm:spPr/>
      <dgm:t>
        <a:bodyPr/>
        <a:lstStyle/>
        <a:p>
          <a:endParaRPr lang="ru-RU"/>
        </a:p>
      </dgm:t>
    </dgm:pt>
    <dgm:pt modelId="{72351C18-2309-4474-A1E4-184E4EF86A89}" type="sibTrans" cxnId="{21C050EF-5DDA-476F-8E73-E5E986C09405}">
      <dgm:prSet/>
      <dgm:spPr/>
      <dgm:t>
        <a:bodyPr/>
        <a:lstStyle/>
        <a:p>
          <a:endParaRPr lang="ru-RU"/>
        </a:p>
      </dgm:t>
    </dgm:pt>
    <dgm:pt modelId="{7433FEBC-EDF3-4E43-879B-791464EC054B}">
      <dgm:prSet phldrT="[Текст]" custT="1"/>
      <dgm:spPr/>
      <dgm:t>
        <a:bodyPr anchor="ctr"/>
        <a:lstStyle/>
        <a:p>
          <a:r>
            <a:rPr lang="ru-RU" sz="1600" dirty="0">
              <a:solidFill>
                <a:schemeClr val="bg1">
                  <a:lumMod val="50000"/>
                </a:schemeClr>
              </a:solidFill>
            </a:rPr>
            <a:t>Корректировки</a:t>
          </a:r>
        </a:p>
      </dgm:t>
    </dgm:pt>
    <dgm:pt modelId="{D29F60A3-29D2-4221-800A-32B009A5D734}" type="parTrans" cxnId="{1C9F2046-B905-4384-B2AF-498BB74A8064}">
      <dgm:prSet/>
      <dgm:spPr/>
      <dgm:t>
        <a:bodyPr/>
        <a:lstStyle/>
        <a:p>
          <a:endParaRPr lang="ru-RU"/>
        </a:p>
      </dgm:t>
    </dgm:pt>
    <dgm:pt modelId="{242FBC13-4CC5-403C-9C09-5FB0163C63CC}" type="sibTrans" cxnId="{1C9F2046-B905-4384-B2AF-498BB74A8064}">
      <dgm:prSet/>
      <dgm:spPr/>
      <dgm:t>
        <a:bodyPr/>
        <a:lstStyle/>
        <a:p>
          <a:endParaRPr lang="ru-RU"/>
        </a:p>
      </dgm:t>
    </dgm:pt>
    <dgm:pt modelId="{C0DCB2C9-C74A-4900-8407-DE5BD5E8FD88}">
      <dgm:prSet phldrT="[Текст]" custT="1"/>
      <dgm:spPr/>
      <dgm:t>
        <a:bodyPr anchor="ctr"/>
        <a:lstStyle/>
        <a:p>
          <a:r>
            <a:rPr lang="ru-RU" sz="1600" dirty="0">
              <a:solidFill>
                <a:schemeClr val="bg1">
                  <a:lumMod val="50000"/>
                </a:schemeClr>
              </a:solidFill>
            </a:rPr>
            <a:t>Консолидация</a:t>
          </a:r>
          <a:br>
            <a:rPr lang="ru-RU" sz="1500" dirty="0">
              <a:solidFill>
                <a:schemeClr val="bg1">
                  <a:lumMod val="50000"/>
                </a:schemeClr>
              </a:solidFill>
            </a:rPr>
          </a:br>
          <a:br>
            <a:rPr lang="ru-RU" sz="1500" dirty="0">
              <a:solidFill>
                <a:schemeClr val="bg1">
                  <a:lumMod val="50000"/>
                </a:schemeClr>
              </a:solidFill>
            </a:rPr>
          </a:br>
          <a:br>
            <a:rPr lang="ru-RU" sz="1500" b="1" dirty="0">
              <a:solidFill>
                <a:schemeClr val="bg1">
                  <a:lumMod val="50000"/>
                </a:schemeClr>
              </a:solidFill>
            </a:rPr>
          </a:br>
          <a:r>
            <a:rPr lang="en-US" sz="1800" b="1" dirty="0">
              <a:solidFill>
                <a:schemeClr val="bg1">
                  <a:lumMod val="50000"/>
                </a:schemeClr>
              </a:solidFill>
            </a:rPr>
            <a:t>Trial Balance </a:t>
          </a:r>
          <a:r>
            <a:rPr lang="ru-RU" sz="1800" b="1" dirty="0">
              <a:solidFill>
                <a:schemeClr val="bg1">
                  <a:lumMod val="50000"/>
                </a:schemeClr>
              </a:solidFill>
            </a:rPr>
            <a:t>в УХ</a:t>
          </a:r>
          <a:endParaRPr lang="ru-RU" sz="1800" dirty="0">
            <a:solidFill>
              <a:schemeClr val="bg1">
                <a:lumMod val="50000"/>
              </a:schemeClr>
            </a:solidFill>
          </a:endParaRPr>
        </a:p>
      </dgm:t>
    </dgm:pt>
    <dgm:pt modelId="{7BFC0D75-B945-4060-BEEE-8F6929F7C2D9}" type="parTrans" cxnId="{0174A699-DE92-4A0F-9179-C9F895546EC5}">
      <dgm:prSet/>
      <dgm:spPr/>
      <dgm:t>
        <a:bodyPr/>
        <a:lstStyle/>
        <a:p>
          <a:endParaRPr lang="ru-RU"/>
        </a:p>
      </dgm:t>
    </dgm:pt>
    <dgm:pt modelId="{BECA3DCC-7AFB-47EB-9354-A28488A050F6}" type="sibTrans" cxnId="{0174A699-DE92-4A0F-9179-C9F895546EC5}">
      <dgm:prSet/>
      <dgm:spPr/>
      <dgm:t>
        <a:bodyPr/>
        <a:lstStyle/>
        <a:p>
          <a:endParaRPr lang="ru-RU"/>
        </a:p>
      </dgm:t>
    </dgm:pt>
    <dgm:pt modelId="{0C0C5EBF-7167-42FB-92A3-8975BB852020}">
      <dgm:prSet phldrT="[Текст]"/>
      <dgm:spPr/>
      <dgm:t>
        <a:bodyPr anchor="ctr"/>
        <a:lstStyle/>
        <a:p>
          <a:r>
            <a:rPr lang="ru-RU" dirty="0">
              <a:solidFill>
                <a:schemeClr val="bg1">
                  <a:lumMod val="50000"/>
                </a:schemeClr>
              </a:solidFill>
            </a:rPr>
            <a:t>Аудит</a:t>
          </a:r>
          <a:br>
            <a:rPr lang="ru-RU" dirty="0">
              <a:solidFill>
                <a:schemeClr val="bg1">
                  <a:lumMod val="50000"/>
                </a:schemeClr>
              </a:solidFill>
            </a:rPr>
          </a:br>
          <a:br>
            <a:rPr lang="ru-RU" dirty="0">
              <a:solidFill>
                <a:schemeClr val="bg1">
                  <a:lumMod val="50000"/>
                </a:schemeClr>
              </a:solidFill>
            </a:rPr>
          </a:br>
          <a:br>
            <a:rPr lang="ru-RU" b="1" dirty="0">
              <a:solidFill>
                <a:schemeClr val="bg1">
                  <a:lumMod val="50000"/>
                </a:schemeClr>
              </a:solidFill>
            </a:rPr>
          </a:br>
          <a:br>
            <a:rPr lang="ru-RU" b="1" dirty="0">
              <a:solidFill>
                <a:schemeClr val="bg1">
                  <a:lumMod val="50000"/>
                </a:schemeClr>
              </a:solidFill>
            </a:rPr>
          </a:br>
          <a:r>
            <a:rPr lang="ru-RU" b="1" dirty="0">
              <a:solidFill>
                <a:schemeClr val="bg1">
                  <a:lumMod val="50000"/>
                </a:schemeClr>
              </a:solidFill>
            </a:rPr>
            <a:t>Отчетность «на сайт»</a:t>
          </a:r>
          <a:br>
            <a:rPr lang="ru-RU" b="1" dirty="0">
              <a:solidFill>
                <a:schemeClr val="bg1">
                  <a:lumMod val="50000"/>
                </a:schemeClr>
              </a:solidFill>
            </a:rPr>
          </a:br>
          <a:br>
            <a:rPr lang="ru-RU" b="1" dirty="0">
              <a:solidFill>
                <a:schemeClr val="bg1">
                  <a:lumMod val="50000"/>
                </a:schemeClr>
              </a:solidFill>
            </a:rPr>
          </a:br>
          <a:r>
            <a:rPr lang="ru-RU" b="1" dirty="0">
              <a:solidFill>
                <a:schemeClr val="bg1">
                  <a:lumMod val="50000"/>
                </a:schemeClr>
              </a:solidFill>
            </a:rPr>
            <a:t>ФСД для вышестоящей компании</a:t>
          </a:r>
          <a:endParaRPr lang="ru-RU" dirty="0">
            <a:solidFill>
              <a:schemeClr val="bg1">
                <a:lumMod val="50000"/>
              </a:schemeClr>
            </a:solidFill>
          </a:endParaRPr>
        </a:p>
      </dgm:t>
    </dgm:pt>
    <dgm:pt modelId="{F3104AAD-7D07-4584-9B51-B524B1F6ACA3}" type="parTrans" cxnId="{49394281-5BD1-493F-9D20-216BCA9EF9BD}">
      <dgm:prSet/>
      <dgm:spPr/>
      <dgm:t>
        <a:bodyPr/>
        <a:lstStyle/>
        <a:p>
          <a:endParaRPr lang="ru-RU"/>
        </a:p>
      </dgm:t>
    </dgm:pt>
    <dgm:pt modelId="{83020230-95A7-418D-AE09-6315CF62D6DF}" type="sibTrans" cxnId="{49394281-5BD1-493F-9D20-216BCA9EF9BD}">
      <dgm:prSet/>
      <dgm:spPr/>
      <dgm:t>
        <a:bodyPr/>
        <a:lstStyle/>
        <a:p>
          <a:endParaRPr lang="ru-RU"/>
        </a:p>
      </dgm:t>
    </dgm:pt>
    <dgm:pt modelId="{057FABAF-B4D3-410A-B276-B0E4AD4F72A7}">
      <dgm:prSet phldrT="[Текст]" custT="1"/>
      <dgm:spPr/>
      <dgm:t>
        <a:bodyPr anchor="ctr"/>
        <a:lstStyle/>
        <a:p>
          <a:endParaRPr lang="ru-RU" sz="1800" dirty="0"/>
        </a:p>
      </dgm:t>
    </dgm:pt>
    <dgm:pt modelId="{976D626B-A4E8-45F3-9CFF-0D6BF4C467B2}" type="parTrans" cxnId="{785962CB-92F9-48D8-887E-FA245DF4F96E}">
      <dgm:prSet/>
      <dgm:spPr/>
      <dgm:t>
        <a:bodyPr/>
        <a:lstStyle/>
        <a:p>
          <a:endParaRPr lang="ru-RU"/>
        </a:p>
      </dgm:t>
    </dgm:pt>
    <dgm:pt modelId="{EDE1EAC7-7CE0-46B4-BC20-2C853B2ABCBC}" type="sibTrans" cxnId="{785962CB-92F9-48D8-887E-FA245DF4F96E}">
      <dgm:prSet/>
      <dgm:spPr/>
      <dgm:t>
        <a:bodyPr/>
        <a:lstStyle/>
        <a:p>
          <a:endParaRPr lang="ru-RU"/>
        </a:p>
      </dgm:t>
    </dgm:pt>
    <dgm:pt modelId="{C189336C-134C-41F5-A9F8-E21E9096A0C1}">
      <dgm:prSet phldrT="[Текст]" custT="1"/>
      <dgm:spPr/>
      <dgm:t>
        <a:bodyPr anchor="ctr"/>
        <a:lstStyle/>
        <a:p>
          <a:r>
            <a:rPr lang="ru-RU" sz="1600" dirty="0">
              <a:solidFill>
                <a:schemeClr val="bg1">
                  <a:lumMod val="50000"/>
                </a:schemeClr>
              </a:solidFill>
            </a:rPr>
            <a:t>Трансформация</a:t>
          </a:r>
        </a:p>
      </dgm:t>
    </dgm:pt>
    <dgm:pt modelId="{FC68FBE6-AD1E-49BB-81CB-F40A88D89771}" type="parTrans" cxnId="{ADA09B7C-53A3-4C37-B449-F8824B5EB1C1}">
      <dgm:prSet/>
      <dgm:spPr/>
      <dgm:t>
        <a:bodyPr/>
        <a:lstStyle/>
        <a:p>
          <a:endParaRPr lang="ru-RU"/>
        </a:p>
      </dgm:t>
    </dgm:pt>
    <dgm:pt modelId="{DC3DB64B-ED4B-480E-A96B-5EBF7DCC56BC}" type="sibTrans" cxnId="{ADA09B7C-53A3-4C37-B449-F8824B5EB1C1}">
      <dgm:prSet/>
      <dgm:spPr/>
      <dgm:t>
        <a:bodyPr/>
        <a:lstStyle/>
        <a:p>
          <a:endParaRPr lang="ru-RU"/>
        </a:p>
      </dgm:t>
    </dgm:pt>
    <dgm:pt modelId="{FF473109-AAA7-4E15-B34D-E524F765CC79}">
      <dgm:prSet phldrT="[Текст]"/>
      <dgm:spPr/>
      <dgm:t>
        <a:bodyPr anchor="ctr"/>
        <a:lstStyle/>
        <a:p>
          <a:endParaRPr lang="ru-RU" dirty="0"/>
        </a:p>
      </dgm:t>
    </dgm:pt>
    <dgm:pt modelId="{982957DD-DBA5-4EBA-8D6E-A766CEC2F35F}" type="parTrans" cxnId="{57A05429-C75E-491F-B452-C5BD390755AD}">
      <dgm:prSet/>
      <dgm:spPr/>
      <dgm:t>
        <a:bodyPr/>
        <a:lstStyle/>
        <a:p>
          <a:endParaRPr lang="ru-RU"/>
        </a:p>
      </dgm:t>
    </dgm:pt>
    <dgm:pt modelId="{E4C2F478-E618-4D4C-A623-500FBA183289}" type="sibTrans" cxnId="{57A05429-C75E-491F-B452-C5BD390755AD}">
      <dgm:prSet/>
      <dgm:spPr/>
      <dgm:t>
        <a:bodyPr/>
        <a:lstStyle/>
        <a:p>
          <a:endParaRPr lang="ru-RU"/>
        </a:p>
      </dgm:t>
    </dgm:pt>
    <dgm:pt modelId="{5BC8752F-DA35-4D6B-AD97-E03BA19A9CD1}" type="pres">
      <dgm:prSet presAssocID="{40950ADE-77C7-4BAB-A811-4EA4651D494A}" presName="linearFlow" presStyleCnt="0">
        <dgm:presLayoutVars>
          <dgm:dir/>
          <dgm:animLvl val="lvl"/>
          <dgm:resizeHandles val="exact"/>
        </dgm:presLayoutVars>
      </dgm:prSet>
      <dgm:spPr/>
    </dgm:pt>
    <dgm:pt modelId="{2D7E8B5A-FBDE-4083-9E94-CE157FDEABB0}" type="pres">
      <dgm:prSet presAssocID="{8D8CCD7E-7228-4AAF-B2DF-5F0CED0CBDD5}" presName="composite" presStyleCnt="0"/>
      <dgm:spPr/>
    </dgm:pt>
    <dgm:pt modelId="{FB0E7127-3574-4C8D-97EE-E39B06522083}" type="pres">
      <dgm:prSet presAssocID="{8D8CCD7E-7228-4AAF-B2DF-5F0CED0CBDD5}" presName="parTx" presStyleLbl="node1" presStyleIdx="0" presStyleCnt="3">
        <dgm:presLayoutVars>
          <dgm:chMax val="0"/>
          <dgm:chPref val="0"/>
          <dgm:bulletEnabled val="1"/>
        </dgm:presLayoutVars>
      </dgm:prSet>
      <dgm:spPr/>
    </dgm:pt>
    <dgm:pt modelId="{8F0E8133-9898-4B1F-BF2B-5970509F6418}" type="pres">
      <dgm:prSet presAssocID="{8D8CCD7E-7228-4AAF-B2DF-5F0CED0CBDD5}" presName="parSh" presStyleLbl="node1" presStyleIdx="0" presStyleCnt="3" custScaleX="115887" custLinFactNeighborX="8914"/>
      <dgm:spPr/>
    </dgm:pt>
    <dgm:pt modelId="{4DF0F4FD-8BAF-4C60-A97D-B5C86E860C43}" type="pres">
      <dgm:prSet presAssocID="{8D8CCD7E-7228-4AAF-B2DF-5F0CED0CBDD5}" presName="desTx" presStyleLbl="fgAcc1" presStyleIdx="0" presStyleCnt="3" custScaleX="125675" custScaleY="85621" custLinFactNeighborX="86" custLinFactNeighborY="-1780">
        <dgm:presLayoutVars>
          <dgm:bulletEnabled val="1"/>
        </dgm:presLayoutVars>
      </dgm:prSet>
      <dgm:spPr/>
    </dgm:pt>
    <dgm:pt modelId="{7B20820B-AD64-491C-B86A-36C231F76CBF}" type="pres">
      <dgm:prSet presAssocID="{55295958-3E0C-4AA6-B31D-77EEFA078F2B}" presName="sibTrans" presStyleLbl="sibTrans2D1" presStyleIdx="0" presStyleCnt="2"/>
      <dgm:spPr/>
    </dgm:pt>
    <dgm:pt modelId="{89CEF88E-E215-4D9A-9BD2-043AC9DD46EB}" type="pres">
      <dgm:prSet presAssocID="{55295958-3E0C-4AA6-B31D-77EEFA078F2B}" presName="connTx" presStyleLbl="sibTrans2D1" presStyleIdx="0" presStyleCnt="2"/>
      <dgm:spPr/>
    </dgm:pt>
    <dgm:pt modelId="{409AEFC0-FE59-4640-9B81-89D6E1F7414E}" type="pres">
      <dgm:prSet presAssocID="{E595B2B9-141B-4894-A14E-C3501045F152}" presName="composite" presStyleCnt="0"/>
      <dgm:spPr/>
    </dgm:pt>
    <dgm:pt modelId="{4AACD009-589E-4BC1-A9A8-D308785CB347}" type="pres">
      <dgm:prSet presAssocID="{E595B2B9-141B-4894-A14E-C3501045F152}" presName="parTx" presStyleLbl="node1" presStyleIdx="0" presStyleCnt="3">
        <dgm:presLayoutVars>
          <dgm:chMax val="0"/>
          <dgm:chPref val="0"/>
          <dgm:bulletEnabled val="1"/>
        </dgm:presLayoutVars>
      </dgm:prSet>
      <dgm:spPr/>
    </dgm:pt>
    <dgm:pt modelId="{F699C779-4D0D-456F-ACDE-997CA11BF557}" type="pres">
      <dgm:prSet presAssocID="{E595B2B9-141B-4894-A14E-C3501045F152}" presName="parSh" presStyleLbl="node1" presStyleIdx="1" presStyleCnt="3" custScaleX="115887" custLinFactNeighborX="8914"/>
      <dgm:spPr/>
    </dgm:pt>
    <dgm:pt modelId="{082D3C88-F263-4B72-918A-F47BF1D8F68E}" type="pres">
      <dgm:prSet presAssocID="{E595B2B9-141B-4894-A14E-C3501045F152}" presName="desTx" presStyleLbl="fgAcc1" presStyleIdx="1" presStyleCnt="3" custScaleX="125675" custScaleY="85621" custLinFactNeighborX="86" custLinFactNeighborY="-1780">
        <dgm:presLayoutVars>
          <dgm:bulletEnabled val="1"/>
        </dgm:presLayoutVars>
      </dgm:prSet>
      <dgm:spPr/>
    </dgm:pt>
    <dgm:pt modelId="{C2BAA1A3-2A9E-4DAE-9BA2-1CEE3ADEB1D4}" type="pres">
      <dgm:prSet presAssocID="{F33AB2DD-B638-4CC2-9415-AC077A2D212E}" presName="sibTrans" presStyleLbl="sibTrans2D1" presStyleIdx="1" presStyleCnt="2"/>
      <dgm:spPr/>
    </dgm:pt>
    <dgm:pt modelId="{D1413DB9-4DDE-4D74-9485-417CAC4001E5}" type="pres">
      <dgm:prSet presAssocID="{F33AB2DD-B638-4CC2-9415-AC077A2D212E}" presName="connTx" presStyleLbl="sibTrans2D1" presStyleIdx="1" presStyleCnt="2"/>
      <dgm:spPr/>
    </dgm:pt>
    <dgm:pt modelId="{DC52CB25-183B-4B37-B4AE-E52E5D823DBF}" type="pres">
      <dgm:prSet presAssocID="{C4F03BB4-1B40-43B1-9E60-3FE763773A52}" presName="composite" presStyleCnt="0"/>
      <dgm:spPr/>
    </dgm:pt>
    <dgm:pt modelId="{83A9BAEA-D52A-47E9-8A2D-C69B03172B91}" type="pres">
      <dgm:prSet presAssocID="{C4F03BB4-1B40-43B1-9E60-3FE763773A52}" presName="parTx" presStyleLbl="node1" presStyleIdx="1" presStyleCnt="3">
        <dgm:presLayoutVars>
          <dgm:chMax val="0"/>
          <dgm:chPref val="0"/>
          <dgm:bulletEnabled val="1"/>
        </dgm:presLayoutVars>
      </dgm:prSet>
      <dgm:spPr/>
    </dgm:pt>
    <dgm:pt modelId="{782A8CFD-FCA9-4E35-B94E-86E6A36B7888}" type="pres">
      <dgm:prSet presAssocID="{C4F03BB4-1B40-43B1-9E60-3FE763773A52}" presName="parSh" presStyleLbl="node1" presStyleIdx="2" presStyleCnt="3" custScaleX="115887" custLinFactNeighborX="8914"/>
      <dgm:spPr/>
    </dgm:pt>
    <dgm:pt modelId="{857F5028-D4A0-4B94-9123-76AA0537C22F}" type="pres">
      <dgm:prSet presAssocID="{C4F03BB4-1B40-43B1-9E60-3FE763773A52}" presName="desTx" presStyleLbl="fgAcc1" presStyleIdx="2" presStyleCnt="3" custScaleX="125675" custScaleY="85621" custLinFactNeighborX="86" custLinFactNeighborY="-1780">
        <dgm:presLayoutVars>
          <dgm:bulletEnabled val="1"/>
        </dgm:presLayoutVars>
      </dgm:prSet>
      <dgm:spPr/>
    </dgm:pt>
  </dgm:ptLst>
  <dgm:cxnLst>
    <dgm:cxn modelId="{4FEFEE13-3DE8-45C0-BE0D-12E6B872DF02}" type="presOf" srcId="{40950ADE-77C7-4BAB-A811-4EA4651D494A}" destId="{5BC8752F-DA35-4D6B-AD97-E03BA19A9CD1}" srcOrd="0" destOrd="0" presId="urn:microsoft.com/office/officeart/2005/8/layout/process3"/>
    <dgm:cxn modelId="{BD6F6C18-BFD6-4420-85C6-6970EEF6B03D}" srcId="{40950ADE-77C7-4BAB-A811-4EA4651D494A}" destId="{8D8CCD7E-7228-4AAF-B2DF-5F0CED0CBDD5}" srcOrd="0" destOrd="0" parTransId="{09088971-C43A-4CDA-B9CF-28F3E1013FCB}" sibTransId="{55295958-3E0C-4AA6-B31D-77EEFA078F2B}"/>
    <dgm:cxn modelId="{9722FC20-DFD5-4DD9-B680-55ACAC83149A}" type="presOf" srcId="{FF473109-AAA7-4E15-B34D-E524F765CC79}" destId="{857F5028-D4A0-4B94-9123-76AA0537C22F}" srcOrd="0" destOrd="0" presId="urn:microsoft.com/office/officeart/2005/8/layout/process3"/>
    <dgm:cxn modelId="{57A05429-C75E-491F-B452-C5BD390755AD}" srcId="{C4F03BB4-1B40-43B1-9E60-3FE763773A52}" destId="{FF473109-AAA7-4E15-B34D-E524F765CC79}" srcOrd="0" destOrd="0" parTransId="{982957DD-DBA5-4EBA-8D6E-A766CEC2F35F}" sibTransId="{E4C2F478-E618-4D4C-A623-500FBA183289}"/>
    <dgm:cxn modelId="{EDEA042F-5517-4E1E-BDAE-ADF8E15E12D6}" type="presOf" srcId="{8D8CCD7E-7228-4AAF-B2DF-5F0CED0CBDD5}" destId="{FB0E7127-3574-4C8D-97EE-E39B06522083}" srcOrd="0" destOrd="0" presId="urn:microsoft.com/office/officeart/2005/8/layout/process3"/>
    <dgm:cxn modelId="{1C9F2046-B905-4384-B2AF-498BB74A8064}" srcId="{E595B2B9-141B-4894-A14E-C3501045F152}" destId="{7433FEBC-EDF3-4E43-879B-791464EC054B}" srcOrd="1" destOrd="0" parTransId="{D29F60A3-29D2-4221-800A-32B009A5D734}" sibTransId="{242FBC13-4CC5-403C-9C09-5FB0163C63CC}"/>
    <dgm:cxn modelId="{6EE0E14E-8705-4F68-8F97-0A24574F8D6A}" type="presOf" srcId="{C189336C-134C-41F5-A9F8-E21E9096A0C1}" destId="{082D3C88-F263-4B72-918A-F47BF1D8F68E}" srcOrd="0" destOrd="0" presId="urn:microsoft.com/office/officeart/2005/8/layout/process3"/>
    <dgm:cxn modelId="{5EEC0751-AA0A-4EB7-82E9-660F8E7139DA}" type="presOf" srcId="{27D1F208-D607-418E-9CC2-B9F55EDB7A1A}" destId="{4DF0F4FD-8BAF-4C60-A97D-B5C86E860C43}" srcOrd="0" destOrd="1" presId="urn:microsoft.com/office/officeart/2005/8/layout/process3"/>
    <dgm:cxn modelId="{65E99052-4E57-47D0-857D-21D27DE5E17E}" type="presOf" srcId="{F33AB2DD-B638-4CC2-9415-AC077A2D212E}" destId="{C2BAA1A3-2A9E-4DAE-9BA2-1CEE3ADEB1D4}" srcOrd="0" destOrd="0" presId="urn:microsoft.com/office/officeart/2005/8/layout/process3"/>
    <dgm:cxn modelId="{4E09A26B-4440-4773-94EE-66CA24BD993A}" type="presOf" srcId="{55295958-3E0C-4AA6-B31D-77EEFA078F2B}" destId="{7B20820B-AD64-491C-B86A-36C231F76CBF}" srcOrd="0" destOrd="0" presId="urn:microsoft.com/office/officeart/2005/8/layout/process3"/>
    <dgm:cxn modelId="{ADA09B7C-53A3-4C37-B449-F8824B5EB1C1}" srcId="{E595B2B9-141B-4894-A14E-C3501045F152}" destId="{C189336C-134C-41F5-A9F8-E21E9096A0C1}" srcOrd="0" destOrd="0" parTransId="{FC68FBE6-AD1E-49BB-81CB-F40A88D89771}" sibTransId="{DC3DB64B-ED4B-480E-A96B-5EBF7DCC56BC}"/>
    <dgm:cxn modelId="{49394281-5BD1-493F-9D20-216BCA9EF9BD}" srcId="{C4F03BB4-1B40-43B1-9E60-3FE763773A52}" destId="{0C0C5EBF-7167-42FB-92A3-8975BB852020}" srcOrd="2" destOrd="0" parTransId="{F3104AAD-7D07-4584-9B51-B524B1F6ACA3}" sibTransId="{83020230-95A7-418D-AE09-6315CF62D6DF}"/>
    <dgm:cxn modelId="{138FF682-0237-4A30-BA92-3F72CD79A144}" srcId="{8D8CCD7E-7228-4AAF-B2DF-5F0CED0CBDD5}" destId="{27D1F208-D607-418E-9CC2-B9F55EDB7A1A}" srcOrd="1" destOrd="0" parTransId="{14753A20-C7E2-44A9-838D-510F7D23F988}" sibTransId="{332982BF-9260-45EA-B1E3-9F09889B5A60}"/>
    <dgm:cxn modelId="{06B1EF84-2AF4-4606-9513-45CC8545AA47}" type="presOf" srcId="{E595B2B9-141B-4894-A14E-C3501045F152}" destId="{4AACD009-589E-4BC1-A9A8-D308785CB347}" srcOrd="0" destOrd="0" presId="urn:microsoft.com/office/officeart/2005/8/layout/process3"/>
    <dgm:cxn modelId="{9B19C08F-D704-4305-8BCE-F4F52D51586A}" type="presOf" srcId="{F33AB2DD-B638-4CC2-9415-AC077A2D212E}" destId="{D1413DB9-4DDE-4D74-9485-417CAC4001E5}" srcOrd="1" destOrd="0" presId="urn:microsoft.com/office/officeart/2005/8/layout/process3"/>
    <dgm:cxn modelId="{39372094-F646-496C-AD16-D7908EE2463E}" type="presOf" srcId="{55295958-3E0C-4AA6-B31D-77EEFA078F2B}" destId="{89CEF88E-E215-4D9A-9BD2-043AC9DD46EB}" srcOrd="1" destOrd="0" presId="urn:microsoft.com/office/officeart/2005/8/layout/process3"/>
    <dgm:cxn modelId="{0174A699-DE92-4A0F-9179-C9F895546EC5}" srcId="{E595B2B9-141B-4894-A14E-C3501045F152}" destId="{C0DCB2C9-C74A-4900-8407-DE5BD5E8FD88}" srcOrd="2" destOrd="0" parTransId="{7BFC0D75-B945-4060-BEEE-8F6929F7C2D9}" sibTransId="{BECA3DCC-7AFB-47EB-9354-A28488A050F6}"/>
    <dgm:cxn modelId="{11AA8A9D-4279-4638-B46A-ADADA8B52EDD}" type="presOf" srcId="{821E7280-B841-47D8-96BC-E1B07E28B48B}" destId="{857F5028-D4A0-4B94-9123-76AA0537C22F}" srcOrd="0" destOrd="1" presId="urn:microsoft.com/office/officeart/2005/8/layout/process3"/>
    <dgm:cxn modelId="{120ABDA3-AFF0-4478-8C82-8FFEC66234AD}" type="presOf" srcId="{C4F03BB4-1B40-43B1-9E60-3FE763773A52}" destId="{782A8CFD-FCA9-4E35-B94E-86E6A36B7888}" srcOrd="1" destOrd="0" presId="urn:microsoft.com/office/officeart/2005/8/layout/process3"/>
    <dgm:cxn modelId="{56233BB0-9B9D-426E-980E-2C170FA19FAA}" type="presOf" srcId="{C0DCB2C9-C74A-4900-8407-DE5BD5E8FD88}" destId="{082D3C88-F263-4B72-918A-F47BF1D8F68E}" srcOrd="0" destOrd="2" presId="urn:microsoft.com/office/officeart/2005/8/layout/process3"/>
    <dgm:cxn modelId="{785962CB-92F9-48D8-887E-FA245DF4F96E}" srcId="{8D8CCD7E-7228-4AAF-B2DF-5F0CED0CBDD5}" destId="{057FABAF-B4D3-410A-B276-B0E4AD4F72A7}" srcOrd="0" destOrd="0" parTransId="{976D626B-A4E8-45F3-9CFF-0D6BF4C467B2}" sibTransId="{EDE1EAC7-7CE0-46B4-BC20-2C853B2ABCBC}"/>
    <dgm:cxn modelId="{801DB2D9-1A9A-4193-9F85-D92D268F3B03}" type="presOf" srcId="{8D8CCD7E-7228-4AAF-B2DF-5F0CED0CBDD5}" destId="{8F0E8133-9898-4B1F-BF2B-5970509F6418}" srcOrd="1" destOrd="0" presId="urn:microsoft.com/office/officeart/2005/8/layout/process3"/>
    <dgm:cxn modelId="{A9CAD1DE-0ECF-45C5-A08E-10D5F30544E1}" type="presOf" srcId="{C4F03BB4-1B40-43B1-9E60-3FE763773A52}" destId="{83A9BAEA-D52A-47E9-8A2D-C69B03172B91}" srcOrd="0" destOrd="0" presId="urn:microsoft.com/office/officeart/2005/8/layout/process3"/>
    <dgm:cxn modelId="{FEE6F2E7-E5DA-4DB1-91F9-278E02C68B7E}" type="presOf" srcId="{7433FEBC-EDF3-4E43-879B-791464EC054B}" destId="{082D3C88-F263-4B72-918A-F47BF1D8F68E}" srcOrd="0" destOrd="1" presId="urn:microsoft.com/office/officeart/2005/8/layout/process3"/>
    <dgm:cxn modelId="{ADD399E8-63B2-4AAB-BD2C-79C934F12FEF}" type="presOf" srcId="{E595B2B9-141B-4894-A14E-C3501045F152}" destId="{F699C779-4D0D-456F-ACDE-997CA11BF557}" srcOrd="1" destOrd="0" presId="urn:microsoft.com/office/officeart/2005/8/layout/process3"/>
    <dgm:cxn modelId="{21C050EF-5DDA-476F-8E73-E5E986C09405}" srcId="{C4F03BB4-1B40-43B1-9E60-3FE763773A52}" destId="{821E7280-B841-47D8-96BC-E1B07E28B48B}" srcOrd="1" destOrd="0" parTransId="{94141AEE-F95F-46E5-AAC7-E9799037CB5C}" sibTransId="{72351C18-2309-4474-A1E4-184E4EF86A89}"/>
    <dgm:cxn modelId="{D5D8F7F1-7852-460A-BEA5-F33F60A4A61E}" type="presOf" srcId="{057FABAF-B4D3-410A-B276-B0E4AD4F72A7}" destId="{4DF0F4FD-8BAF-4C60-A97D-B5C86E860C43}" srcOrd="0" destOrd="0" presId="urn:microsoft.com/office/officeart/2005/8/layout/process3"/>
    <dgm:cxn modelId="{B3B25BFB-6434-4113-B9C6-496246435A86}" srcId="{40950ADE-77C7-4BAB-A811-4EA4651D494A}" destId="{E595B2B9-141B-4894-A14E-C3501045F152}" srcOrd="1" destOrd="0" parTransId="{32E2A64F-8D15-4305-A2B9-45596B7A06F0}" sibTransId="{F33AB2DD-B638-4CC2-9415-AC077A2D212E}"/>
    <dgm:cxn modelId="{372FD4FE-1A84-45BD-8399-7B47BC362B77}" type="presOf" srcId="{0C0C5EBF-7167-42FB-92A3-8975BB852020}" destId="{857F5028-D4A0-4B94-9123-76AA0537C22F}" srcOrd="0" destOrd="2" presId="urn:microsoft.com/office/officeart/2005/8/layout/process3"/>
    <dgm:cxn modelId="{2093A4FF-2A80-4686-9C5C-546AD60C8127}" srcId="{40950ADE-77C7-4BAB-A811-4EA4651D494A}" destId="{C4F03BB4-1B40-43B1-9E60-3FE763773A52}" srcOrd="2" destOrd="0" parTransId="{5558220C-1153-4B7A-8D02-49A4A6D5F8A2}" sibTransId="{F20C909A-9941-414B-BA78-AC796A95119B}"/>
    <dgm:cxn modelId="{05E646BF-FF58-40C2-8A77-545A8F2890A7}" type="presParOf" srcId="{5BC8752F-DA35-4D6B-AD97-E03BA19A9CD1}" destId="{2D7E8B5A-FBDE-4083-9E94-CE157FDEABB0}" srcOrd="0" destOrd="0" presId="urn:microsoft.com/office/officeart/2005/8/layout/process3"/>
    <dgm:cxn modelId="{71B19855-1AE4-4246-ABD8-2A64FF41487D}" type="presParOf" srcId="{2D7E8B5A-FBDE-4083-9E94-CE157FDEABB0}" destId="{FB0E7127-3574-4C8D-97EE-E39B06522083}" srcOrd="0" destOrd="0" presId="urn:microsoft.com/office/officeart/2005/8/layout/process3"/>
    <dgm:cxn modelId="{AED8152B-2267-4F0D-A7BB-F4136DFB6FBE}" type="presParOf" srcId="{2D7E8B5A-FBDE-4083-9E94-CE157FDEABB0}" destId="{8F0E8133-9898-4B1F-BF2B-5970509F6418}" srcOrd="1" destOrd="0" presId="urn:microsoft.com/office/officeart/2005/8/layout/process3"/>
    <dgm:cxn modelId="{882E3C67-B8CB-4B64-A1E3-99144F8AEA24}" type="presParOf" srcId="{2D7E8B5A-FBDE-4083-9E94-CE157FDEABB0}" destId="{4DF0F4FD-8BAF-4C60-A97D-B5C86E860C43}" srcOrd="2" destOrd="0" presId="urn:microsoft.com/office/officeart/2005/8/layout/process3"/>
    <dgm:cxn modelId="{0D83904B-6CBE-426D-8D67-A2235EF7209D}" type="presParOf" srcId="{5BC8752F-DA35-4D6B-AD97-E03BA19A9CD1}" destId="{7B20820B-AD64-491C-B86A-36C231F76CBF}" srcOrd="1" destOrd="0" presId="urn:microsoft.com/office/officeart/2005/8/layout/process3"/>
    <dgm:cxn modelId="{47F86DA6-C85A-42F2-B210-1CC7187EFBC6}" type="presParOf" srcId="{7B20820B-AD64-491C-B86A-36C231F76CBF}" destId="{89CEF88E-E215-4D9A-9BD2-043AC9DD46EB}" srcOrd="0" destOrd="0" presId="urn:microsoft.com/office/officeart/2005/8/layout/process3"/>
    <dgm:cxn modelId="{E0F37B30-97CF-4CF6-86DB-F92FD45576D2}" type="presParOf" srcId="{5BC8752F-DA35-4D6B-AD97-E03BA19A9CD1}" destId="{409AEFC0-FE59-4640-9B81-89D6E1F7414E}" srcOrd="2" destOrd="0" presId="urn:microsoft.com/office/officeart/2005/8/layout/process3"/>
    <dgm:cxn modelId="{DC61896A-7DAE-4E50-95F2-33DF5FA63C44}" type="presParOf" srcId="{409AEFC0-FE59-4640-9B81-89D6E1F7414E}" destId="{4AACD009-589E-4BC1-A9A8-D308785CB347}" srcOrd="0" destOrd="0" presId="urn:microsoft.com/office/officeart/2005/8/layout/process3"/>
    <dgm:cxn modelId="{35AED5A8-2AD3-47C5-B02E-6576B5E1B831}" type="presParOf" srcId="{409AEFC0-FE59-4640-9B81-89D6E1F7414E}" destId="{F699C779-4D0D-456F-ACDE-997CA11BF557}" srcOrd="1" destOrd="0" presId="urn:microsoft.com/office/officeart/2005/8/layout/process3"/>
    <dgm:cxn modelId="{13E6DD60-0F7F-47EB-BCC3-19D78784D9BA}" type="presParOf" srcId="{409AEFC0-FE59-4640-9B81-89D6E1F7414E}" destId="{082D3C88-F263-4B72-918A-F47BF1D8F68E}" srcOrd="2" destOrd="0" presId="urn:microsoft.com/office/officeart/2005/8/layout/process3"/>
    <dgm:cxn modelId="{C70EAD41-B1A4-4AE1-8B8F-8E03D78AAAAA}" type="presParOf" srcId="{5BC8752F-DA35-4D6B-AD97-E03BA19A9CD1}" destId="{C2BAA1A3-2A9E-4DAE-9BA2-1CEE3ADEB1D4}" srcOrd="3" destOrd="0" presId="urn:microsoft.com/office/officeart/2005/8/layout/process3"/>
    <dgm:cxn modelId="{375A2EA9-87DD-4EF5-AD79-34B89F87ABF6}" type="presParOf" srcId="{C2BAA1A3-2A9E-4DAE-9BA2-1CEE3ADEB1D4}" destId="{D1413DB9-4DDE-4D74-9485-417CAC4001E5}" srcOrd="0" destOrd="0" presId="urn:microsoft.com/office/officeart/2005/8/layout/process3"/>
    <dgm:cxn modelId="{B9962BC7-E45B-4D4A-BA45-23A40D11FC3A}" type="presParOf" srcId="{5BC8752F-DA35-4D6B-AD97-E03BA19A9CD1}" destId="{DC52CB25-183B-4B37-B4AE-E52E5D823DBF}" srcOrd="4" destOrd="0" presId="urn:microsoft.com/office/officeart/2005/8/layout/process3"/>
    <dgm:cxn modelId="{12B70664-4E0B-40A1-88AB-7B3DEE5F87DE}" type="presParOf" srcId="{DC52CB25-183B-4B37-B4AE-E52E5D823DBF}" destId="{83A9BAEA-D52A-47E9-8A2D-C69B03172B91}" srcOrd="0" destOrd="0" presId="urn:microsoft.com/office/officeart/2005/8/layout/process3"/>
    <dgm:cxn modelId="{3ABC4DB5-A765-4864-998B-94A728A76F96}" type="presParOf" srcId="{DC52CB25-183B-4B37-B4AE-E52E5D823DBF}" destId="{782A8CFD-FCA9-4E35-B94E-86E6A36B7888}" srcOrd="1" destOrd="0" presId="urn:microsoft.com/office/officeart/2005/8/layout/process3"/>
    <dgm:cxn modelId="{BD814C20-3600-4656-9313-0468ADD18BA0}" type="presParOf" srcId="{DC52CB25-183B-4B37-B4AE-E52E5D823DBF}" destId="{857F5028-D4A0-4B94-9123-76AA0537C22F}"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9FA891-5C89-4A1B-8613-0244D4969AF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F6B3739D-C676-4C13-BD21-748192178BA9}">
      <dgm:prSet phldrT="[Текст]"/>
      <dgm:spPr/>
      <dgm:t>
        <a:bodyPr/>
        <a:lstStyle/>
        <a:p>
          <a:r>
            <a:rPr lang="ru-RU" dirty="0"/>
            <a:t>«на сайт»</a:t>
          </a:r>
        </a:p>
      </dgm:t>
    </dgm:pt>
    <dgm:pt modelId="{4F5C1CAC-258F-4C09-960A-BAB0A719E9E5}" type="parTrans" cxnId="{84574D1D-AE6C-4652-AF83-B48E9B6B8D9A}">
      <dgm:prSet/>
      <dgm:spPr/>
      <dgm:t>
        <a:bodyPr/>
        <a:lstStyle/>
        <a:p>
          <a:endParaRPr lang="ru-RU"/>
        </a:p>
      </dgm:t>
    </dgm:pt>
    <dgm:pt modelId="{A0F1773B-87B5-42A3-B24C-D74D37C0A231}" type="sibTrans" cxnId="{84574D1D-AE6C-4652-AF83-B48E9B6B8D9A}">
      <dgm:prSet/>
      <dgm:spPr/>
      <dgm:t>
        <a:bodyPr/>
        <a:lstStyle/>
        <a:p>
          <a:endParaRPr lang="ru-RU"/>
        </a:p>
      </dgm:t>
    </dgm:pt>
    <dgm:pt modelId="{6027BE39-944D-455C-9AFF-7B57BBBF4373}">
      <dgm:prSet phldrT="[Текст]" custT="1"/>
      <dgm:spPr/>
      <dgm:t>
        <a:bodyPr/>
        <a:lstStyle/>
        <a:p>
          <a:r>
            <a:rPr lang="ru-RU" sz="2400" dirty="0">
              <a:solidFill>
                <a:schemeClr val="bg1">
                  <a:lumMod val="50000"/>
                </a:schemeClr>
              </a:solidFill>
            </a:rPr>
            <a:t>Важно оформление результата</a:t>
          </a:r>
        </a:p>
      </dgm:t>
    </dgm:pt>
    <dgm:pt modelId="{1946E1C0-6B88-4F38-8221-9D1611292419}" type="parTrans" cxnId="{0BCBBF2C-7A4D-41F1-8C76-DC21DD3D311E}">
      <dgm:prSet/>
      <dgm:spPr/>
      <dgm:t>
        <a:bodyPr/>
        <a:lstStyle/>
        <a:p>
          <a:endParaRPr lang="ru-RU"/>
        </a:p>
      </dgm:t>
    </dgm:pt>
    <dgm:pt modelId="{1E0069E1-A30F-4C98-A61B-5D14537AB244}" type="sibTrans" cxnId="{0BCBBF2C-7A4D-41F1-8C76-DC21DD3D311E}">
      <dgm:prSet/>
      <dgm:spPr/>
      <dgm:t>
        <a:bodyPr/>
        <a:lstStyle/>
        <a:p>
          <a:endParaRPr lang="ru-RU"/>
        </a:p>
      </dgm:t>
    </dgm:pt>
    <dgm:pt modelId="{ACAAE693-4A42-4D26-A7CA-2B9E8C3909C8}">
      <dgm:prSet phldrT="[Текст]" custT="1"/>
      <dgm:spPr/>
      <dgm:t>
        <a:bodyPr/>
        <a:lstStyle/>
        <a:p>
          <a:r>
            <a:rPr lang="ru-RU" sz="2400" dirty="0">
              <a:solidFill>
                <a:schemeClr val="bg1">
                  <a:lumMod val="50000"/>
                </a:schemeClr>
              </a:solidFill>
            </a:rPr>
            <a:t>Правила – стандарты МСФО</a:t>
          </a:r>
        </a:p>
      </dgm:t>
    </dgm:pt>
    <dgm:pt modelId="{91FD03EC-AA92-4FE1-B0F3-41C499F5045D}" type="parTrans" cxnId="{9634D6C4-5A29-4E9C-BFF5-AB70922E8036}">
      <dgm:prSet/>
      <dgm:spPr/>
      <dgm:t>
        <a:bodyPr/>
        <a:lstStyle/>
        <a:p>
          <a:endParaRPr lang="ru-RU"/>
        </a:p>
      </dgm:t>
    </dgm:pt>
    <dgm:pt modelId="{09ED8C53-9450-4997-BE49-59C7AB94BBAA}" type="sibTrans" cxnId="{9634D6C4-5A29-4E9C-BFF5-AB70922E8036}">
      <dgm:prSet/>
      <dgm:spPr/>
      <dgm:t>
        <a:bodyPr/>
        <a:lstStyle/>
        <a:p>
          <a:endParaRPr lang="ru-RU"/>
        </a:p>
      </dgm:t>
    </dgm:pt>
    <dgm:pt modelId="{A239F97D-FCE4-438A-B346-089872BB900B}">
      <dgm:prSet phldrT="[Текст]"/>
      <dgm:spPr/>
      <dgm:t>
        <a:bodyPr/>
        <a:lstStyle/>
        <a:p>
          <a:r>
            <a:rPr lang="ru-RU" dirty="0"/>
            <a:t>«вышестоящей»</a:t>
          </a:r>
        </a:p>
      </dgm:t>
    </dgm:pt>
    <dgm:pt modelId="{BC2CB981-CDA1-45BD-888C-A06961071A03}" type="parTrans" cxnId="{586D0CFF-F4D6-4D4D-B88D-A61589A38FAF}">
      <dgm:prSet/>
      <dgm:spPr/>
      <dgm:t>
        <a:bodyPr/>
        <a:lstStyle/>
        <a:p>
          <a:endParaRPr lang="ru-RU"/>
        </a:p>
      </dgm:t>
    </dgm:pt>
    <dgm:pt modelId="{62F6D258-6811-4C62-906D-A1FB97B9CCD9}" type="sibTrans" cxnId="{586D0CFF-F4D6-4D4D-B88D-A61589A38FAF}">
      <dgm:prSet/>
      <dgm:spPr/>
      <dgm:t>
        <a:bodyPr/>
        <a:lstStyle/>
        <a:p>
          <a:endParaRPr lang="ru-RU"/>
        </a:p>
      </dgm:t>
    </dgm:pt>
    <dgm:pt modelId="{747BD4D9-22C9-4187-80B1-7CFBCA8F6B03}">
      <dgm:prSet phldrT="[Текст]" custT="1"/>
      <dgm:spPr/>
      <dgm:t>
        <a:bodyPr/>
        <a:lstStyle/>
        <a:p>
          <a:r>
            <a:rPr lang="ru-RU" sz="2400" dirty="0">
              <a:solidFill>
                <a:schemeClr val="bg1">
                  <a:lumMod val="50000"/>
                </a:schemeClr>
              </a:solidFill>
            </a:rPr>
            <a:t>Важен формат загрузки</a:t>
          </a:r>
        </a:p>
      </dgm:t>
    </dgm:pt>
    <dgm:pt modelId="{9BF0B138-ABC5-4B9F-808F-F83A130663B3}" type="parTrans" cxnId="{BFFFB25A-C88A-4C8F-A794-73132F6AC9CC}">
      <dgm:prSet/>
      <dgm:spPr/>
      <dgm:t>
        <a:bodyPr/>
        <a:lstStyle/>
        <a:p>
          <a:endParaRPr lang="ru-RU"/>
        </a:p>
      </dgm:t>
    </dgm:pt>
    <dgm:pt modelId="{1CFB7112-4AF2-4EDA-AD30-D47BFAC096ED}" type="sibTrans" cxnId="{BFFFB25A-C88A-4C8F-A794-73132F6AC9CC}">
      <dgm:prSet/>
      <dgm:spPr/>
      <dgm:t>
        <a:bodyPr/>
        <a:lstStyle/>
        <a:p>
          <a:endParaRPr lang="ru-RU"/>
        </a:p>
      </dgm:t>
    </dgm:pt>
    <dgm:pt modelId="{09EAA244-5B15-4112-BC13-B91E3627A1EB}">
      <dgm:prSet phldrT="[Текст]" custT="1"/>
      <dgm:spPr/>
      <dgm:t>
        <a:bodyPr/>
        <a:lstStyle/>
        <a:p>
          <a:r>
            <a:rPr lang="ru-RU" sz="2400" dirty="0">
              <a:solidFill>
                <a:schemeClr val="bg1">
                  <a:lumMod val="50000"/>
                </a:schemeClr>
              </a:solidFill>
            </a:rPr>
            <a:t>Правила - Классификаторы и НСИ от вышестоящей</a:t>
          </a:r>
        </a:p>
      </dgm:t>
    </dgm:pt>
    <dgm:pt modelId="{0F2F58D6-F9E4-48B1-8811-AB9FC5223E2A}" type="parTrans" cxnId="{D6502E0E-B4F4-46D1-AC84-0F6D25246905}">
      <dgm:prSet/>
      <dgm:spPr/>
      <dgm:t>
        <a:bodyPr/>
        <a:lstStyle/>
        <a:p>
          <a:endParaRPr lang="ru-RU"/>
        </a:p>
      </dgm:t>
    </dgm:pt>
    <dgm:pt modelId="{6A1955F5-0989-461D-A5AB-F3E72722E012}" type="sibTrans" cxnId="{D6502E0E-B4F4-46D1-AC84-0F6D25246905}">
      <dgm:prSet/>
      <dgm:spPr/>
      <dgm:t>
        <a:bodyPr/>
        <a:lstStyle/>
        <a:p>
          <a:endParaRPr lang="ru-RU"/>
        </a:p>
      </dgm:t>
    </dgm:pt>
    <dgm:pt modelId="{78E61842-8476-4CB9-BCA5-77BAAA90B3C3}">
      <dgm:prSet phldrT="[Текст]" custT="1"/>
      <dgm:spPr/>
      <dgm:t>
        <a:bodyPr/>
        <a:lstStyle/>
        <a:p>
          <a:r>
            <a:rPr lang="ru-RU" sz="2400" dirty="0">
              <a:solidFill>
                <a:schemeClr val="bg1">
                  <a:lumMod val="50000"/>
                </a:schemeClr>
              </a:solidFill>
            </a:rPr>
            <a:t>Данные детализированы по объектам учета (ВНА, ФИ, договоры, статьи доходов и расходов, даты операций) </a:t>
          </a:r>
        </a:p>
      </dgm:t>
    </dgm:pt>
    <dgm:pt modelId="{8BDAC9A5-401D-4524-A0E5-2CBB0AF2C298}" type="parTrans" cxnId="{27125678-463B-4C13-B301-8239D7E074DA}">
      <dgm:prSet/>
      <dgm:spPr/>
      <dgm:t>
        <a:bodyPr/>
        <a:lstStyle/>
        <a:p>
          <a:endParaRPr lang="ru-RU"/>
        </a:p>
      </dgm:t>
    </dgm:pt>
    <dgm:pt modelId="{62CE76C4-21A5-4AC5-AA1F-CAAAF8B7C378}" type="sibTrans" cxnId="{27125678-463B-4C13-B301-8239D7E074DA}">
      <dgm:prSet/>
      <dgm:spPr/>
      <dgm:t>
        <a:bodyPr/>
        <a:lstStyle/>
        <a:p>
          <a:endParaRPr lang="ru-RU"/>
        </a:p>
      </dgm:t>
    </dgm:pt>
    <dgm:pt modelId="{7DDA9AFC-3826-4D6B-89AC-11C0CDC572B5}">
      <dgm:prSet phldrT="[Текст]" custT="1"/>
      <dgm:spPr/>
      <dgm:t>
        <a:bodyPr/>
        <a:lstStyle/>
        <a:p>
          <a:r>
            <a:rPr lang="ru-RU" sz="2400" dirty="0">
              <a:solidFill>
                <a:schemeClr val="bg1">
                  <a:lumMod val="50000"/>
                </a:schemeClr>
              </a:solidFill>
            </a:rPr>
            <a:t>Данные агрегированы по группам примечаний</a:t>
          </a:r>
        </a:p>
      </dgm:t>
    </dgm:pt>
    <dgm:pt modelId="{2F62D56F-A37B-49DA-A651-9FF5EDCC7C10}" type="parTrans" cxnId="{590C22FC-914A-4E6C-9BE8-1EA76673FE77}">
      <dgm:prSet/>
      <dgm:spPr/>
      <dgm:t>
        <a:bodyPr/>
        <a:lstStyle/>
        <a:p>
          <a:endParaRPr lang="ru-RU"/>
        </a:p>
      </dgm:t>
    </dgm:pt>
    <dgm:pt modelId="{004D1AE5-6A4F-44E6-8A37-A6DD8DC93B17}" type="sibTrans" cxnId="{590C22FC-914A-4E6C-9BE8-1EA76673FE77}">
      <dgm:prSet/>
      <dgm:spPr/>
      <dgm:t>
        <a:bodyPr/>
        <a:lstStyle/>
        <a:p>
          <a:endParaRPr lang="ru-RU"/>
        </a:p>
      </dgm:t>
    </dgm:pt>
    <dgm:pt modelId="{8D12612E-1B64-4D24-9DE6-214ACD604071}" type="pres">
      <dgm:prSet presAssocID="{EA9FA891-5C89-4A1B-8613-0244D4969AF4}" presName="Name0" presStyleCnt="0">
        <dgm:presLayoutVars>
          <dgm:dir/>
          <dgm:animLvl val="lvl"/>
          <dgm:resizeHandles val="exact"/>
        </dgm:presLayoutVars>
      </dgm:prSet>
      <dgm:spPr/>
    </dgm:pt>
    <dgm:pt modelId="{7CBC8FEB-73BB-4F56-A0B5-63D8269E24AB}" type="pres">
      <dgm:prSet presAssocID="{F6B3739D-C676-4C13-BD21-748192178BA9}" presName="composite" presStyleCnt="0"/>
      <dgm:spPr/>
    </dgm:pt>
    <dgm:pt modelId="{A80F2E45-21FC-410D-AA62-462BBCD5EEB7}" type="pres">
      <dgm:prSet presAssocID="{F6B3739D-C676-4C13-BD21-748192178BA9}" presName="parTx" presStyleLbl="alignNode1" presStyleIdx="0" presStyleCnt="2">
        <dgm:presLayoutVars>
          <dgm:chMax val="0"/>
          <dgm:chPref val="0"/>
          <dgm:bulletEnabled val="1"/>
        </dgm:presLayoutVars>
      </dgm:prSet>
      <dgm:spPr/>
    </dgm:pt>
    <dgm:pt modelId="{D1AA696B-55CA-442C-816F-88E0A03A931E}" type="pres">
      <dgm:prSet presAssocID="{F6B3739D-C676-4C13-BD21-748192178BA9}" presName="desTx" presStyleLbl="alignAccFollowNode1" presStyleIdx="0" presStyleCnt="2">
        <dgm:presLayoutVars>
          <dgm:bulletEnabled val="1"/>
        </dgm:presLayoutVars>
      </dgm:prSet>
      <dgm:spPr/>
    </dgm:pt>
    <dgm:pt modelId="{E308A8E4-AFC6-4606-A5F0-8B9ADEDF517D}" type="pres">
      <dgm:prSet presAssocID="{A0F1773B-87B5-42A3-B24C-D74D37C0A231}" presName="space" presStyleCnt="0"/>
      <dgm:spPr/>
    </dgm:pt>
    <dgm:pt modelId="{E50F4F53-3E9A-4EBC-ABB7-D4FD023E0AB9}" type="pres">
      <dgm:prSet presAssocID="{A239F97D-FCE4-438A-B346-089872BB900B}" presName="composite" presStyleCnt="0"/>
      <dgm:spPr/>
    </dgm:pt>
    <dgm:pt modelId="{D832B038-5E03-464F-B3B9-5297B86E74F9}" type="pres">
      <dgm:prSet presAssocID="{A239F97D-FCE4-438A-B346-089872BB900B}" presName="parTx" presStyleLbl="alignNode1" presStyleIdx="1" presStyleCnt="2">
        <dgm:presLayoutVars>
          <dgm:chMax val="0"/>
          <dgm:chPref val="0"/>
          <dgm:bulletEnabled val="1"/>
        </dgm:presLayoutVars>
      </dgm:prSet>
      <dgm:spPr/>
    </dgm:pt>
    <dgm:pt modelId="{E95A1B2B-C362-4AE6-B2A7-116D32A4A5CE}" type="pres">
      <dgm:prSet presAssocID="{A239F97D-FCE4-438A-B346-089872BB900B}" presName="desTx" presStyleLbl="alignAccFollowNode1" presStyleIdx="1" presStyleCnt="2">
        <dgm:presLayoutVars>
          <dgm:bulletEnabled val="1"/>
        </dgm:presLayoutVars>
      </dgm:prSet>
      <dgm:spPr/>
    </dgm:pt>
  </dgm:ptLst>
  <dgm:cxnLst>
    <dgm:cxn modelId="{D6502E0E-B4F4-46D1-AC84-0F6D25246905}" srcId="{A239F97D-FCE4-438A-B346-089872BB900B}" destId="{09EAA244-5B15-4112-BC13-B91E3627A1EB}" srcOrd="1" destOrd="0" parTransId="{0F2F58D6-F9E4-48B1-8811-AB9FC5223E2A}" sibTransId="{6A1955F5-0989-461D-A5AB-F3E72722E012}"/>
    <dgm:cxn modelId="{32F6DB16-AD3D-445E-91AA-E48FD5321CFD}" type="presOf" srcId="{6027BE39-944D-455C-9AFF-7B57BBBF4373}" destId="{D1AA696B-55CA-442C-816F-88E0A03A931E}" srcOrd="0" destOrd="0" presId="urn:microsoft.com/office/officeart/2005/8/layout/hList1"/>
    <dgm:cxn modelId="{84574D1D-AE6C-4652-AF83-B48E9B6B8D9A}" srcId="{EA9FA891-5C89-4A1B-8613-0244D4969AF4}" destId="{F6B3739D-C676-4C13-BD21-748192178BA9}" srcOrd="0" destOrd="0" parTransId="{4F5C1CAC-258F-4C09-960A-BAB0A719E9E5}" sibTransId="{A0F1773B-87B5-42A3-B24C-D74D37C0A231}"/>
    <dgm:cxn modelId="{0BCBBF2C-7A4D-41F1-8C76-DC21DD3D311E}" srcId="{F6B3739D-C676-4C13-BD21-748192178BA9}" destId="{6027BE39-944D-455C-9AFF-7B57BBBF4373}" srcOrd="0" destOrd="0" parTransId="{1946E1C0-6B88-4F38-8221-9D1611292419}" sibTransId="{1E0069E1-A30F-4C98-A61B-5D14537AB244}"/>
    <dgm:cxn modelId="{BFFFB25A-C88A-4C8F-A794-73132F6AC9CC}" srcId="{A239F97D-FCE4-438A-B346-089872BB900B}" destId="{747BD4D9-22C9-4187-80B1-7CFBCA8F6B03}" srcOrd="0" destOrd="0" parTransId="{9BF0B138-ABC5-4B9F-808F-F83A130663B3}" sibTransId="{1CFB7112-4AF2-4EDA-AD30-D47BFAC096ED}"/>
    <dgm:cxn modelId="{390D3761-ADD7-4AED-8B3E-1C592B828129}" type="presOf" srcId="{09EAA244-5B15-4112-BC13-B91E3627A1EB}" destId="{E95A1B2B-C362-4AE6-B2A7-116D32A4A5CE}" srcOrd="0" destOrd="1" presId="urn:microsoft.com/office/officeart/2005/8/layout/hList1"/>
    <dgm:cxn modelId="{1A051764-ADD3-4B9B-8DFE-DB277C5B3B75}" type="presOf" srcId="{78E61842-8476-4CB9-BCA5-77BAAA90B3C3}" destId="{E95A1B2B-C362-4AE6-B2A7-116D32A4A5CE}" srcOrd="0" destOrd="2" presId="urn:microsoft.com/office/officeart/2005/8/layout/hList1"/>
    <dgm:cxn modelId="{27125678-463B-4C13-B301-8239D7E074DA}" srcId="{A239F97D-FCE4-438A-B346-089872BB900B}" destId="{78E61842-8476-4CB9-BCA5-77BAAA90B3C3}" srcOrd="2" destOrd="0" parTransId="{8BDAC9A5-401D-4524-A0E5-2CBB0AF2C298}" sibTransId="{62CE76C4-21A5-4AC5-AA1F-CAAAF8B7C378}"/>
    <dgm:cxn modelId="{075EAF7E-A5DE-4AC6-80D2-718DC1DEEFDE}" type="presOf" srcId="{A239F97D-FCE4-438A-B346-089872BB900B}" destId="{D832B038-5E03-464F-B3B9-5297B86E74F9}" srcOrd="0" destOrd="0" presId="urn:microsoft.com/office/officeart/2005/8/layout/hList1"/>
    <dgm:cxn modelId="{D18A1986-2FEE-44A9-86AB-84A2B4F42455}" type="presOf" srcId="{747BD4D9-22C9-4187-80B1-7CFBCA8F6B03}" destId="{E95A1B2B-C362-4AE6-B2A7-116D32A4A5CE}" srcOrd="0" destOrd="0" presId="urn:microsoft.com/office/officeart/2005/8/layout/hList1"/>
    <dgm:cxn modelId="{2093789C-1E1A-4FBF-B81A-61309D915C73}" type="presOf" srcId="{7DDA9AFC-3826-4D6B-89AC-11C0CDC572B5}" destId="{D1AA696B-55CA-442C-816F-88E0A03A931E}" srcOrd="0" destOrd="2" presId="urn:microsoft.com/office/officeart/2005/8/layout/hList1"/>
    <dgm:cxn modelId="{6F766BA4-15D7-46F2-9E5B-6A6D410C155C}" type="presOf" srcId="{ACAAE693-4A42-4D26-A7CA-2B9E8C3909C8}" destId="{D1AA696B-55CA-442C-816F-88E0A03A931E}" srcOrd="0" destOrd="1" presId="urn:microsoft.com/office/officeart/2005/8/layout/hList1"/>
    <dgm:cxn modelId="{9634D6C4-5A29-4E9C-BFF5-AB70922E8036}" srcId="{F6B3739D-C676-4C13-BD21-748192178BA9}" destId="{ACAAE693-4A42-4D26-A7CA-2B9E8C3909C8}" srcOrd="1" destOrd="0" parTransId="{91FD03EC-AA92-4FE1-B0F3-41C499F5045D}" sibTransId="{09ED8C53-9450-4997-BE49-59C7AB94BBAA}"/>
    <dgm:cxn modelId="{72F282CD-953C-45C5-A3D0-455E2FEFE422}" type="presOf" srcId="{F6B3739D-C676-4C13-BD21-748192178BA9}" destId="{A80F2E45-21FC-410D-AA62-462BBCD5EEB7}" srcOrd="0" destOrd="0" presId="urn:microsoft.com/office/officeart/2005/8/layout/hList1"/>
    <dgm:cxn modelId="{B19BDDE9-FE1E-48FF-A197-A716A57432DB}" type="presOf" srcId="{EA9FA891-5C89-4A1B-8613-0244D4969AF4}" destId="{8D12612E-1B64-4D24-9DE6-214ACD604071}" srcOrd="0" destOrd="0" presId="urn:microsoft.com/office/officeart/2005/8/layout/hList1"/>
    <dgm:cxn modelId="{590C22FC-914A-4E6C-9BE8-1EA76673FE77}" srcId="{F6B3739D-C676-4C13-BD21-748192178BA9}" destId="{7DDA9AFC-3826-4D6B-89AC-11C0CDC572B5}" srcOrd="2" destOrd="0" parTransId="{2F62D56F-A37B-49DA-A651-9FF5EDCC7C10}" sibTransId="{004D1AE5-6A4F-44E6-8A37-A6DD8DC93B17}"/>
    <dgm:cxn modelId="{586D0CFF-F4D6-4D4D-B88D-A61589A38FAF}" srcId="{EA9FA891-5C89-4A1B-8613-0244D4969AF4}" destId="{A239F97D-FCE4-438A-B346-089872BB900B}" srcOrd="1" destOrd="0" parTransId="{BC2CB981-CDA1-45BD-888C-A06961071A03}" sibTransId="{62F6D258-6811-4C62-906D-A1FB97B9CCD9}"/>
    <dgm:cxn modelId="{6DE142E7-278A-417C-88B5-16DDB6EA3A72}" type="presParOf" srcId="{8D12612E-1B64-4D24-9DE6-214ACD604071}" destId="{7CBC8FEB-73BB-4F56-A0B5-63D8269E24AB}" srcOrd="0" destOrd="0" presId="urn:microsoft.com/office/officeart/2005/8/layout/hList1"/>
    <dgm:cxn modelId="{3AA11AC5-6CC7-4816-A87E-31FD0C96D410}" type="presParOf" srcId="{7CBC8FEB-73BB-4F56-A0B5-63D8269E24AB}" destId="{A80F2E45-21FC-410D-AA62-462BBCD5EEB7}" srcOrd="0" destOrd="0" presId="urn:microsoft.com/office/officeart/2005/8/layout/hList1"/>
    <dgm:cxn modelId="{8834D830-7424-4362-9E30-4AAB1B173AC1}" type="presParOf" srcId="{7CBC8FEB-73BB-4F56-A0B5-63D8269E24AB}" destId="{D1AA696B-55CA-442C-816F-88E0A03A931E}" srcOrd="1" destOrd="0" presId="urn:microsoft.com/office/officeart/2005/8/layout/hList1"/>
    <dgm:cxn modelId="{5C62862A-126E-4C1F-8D93-11D8C28541EC}" type="presParOf" srcId="{8D12612E-1B64-4D24-9DE6-214ACD604071}" destId="{E308A8E4-AFC6-4606-A5F0-8B9ADEDF517D}" srcOrd="1" destOrd="0" presId="urn:microsoft.com/office/officeart/2005/8/layout/hList1"/>
    <dgm:cxn modelId="{59789545-6188-4F3A-B22B-B2BDDCF514CF}" type="presParOf" srcId="{8D12612E-1B64-4D24-9DE6-214ACD604071}" destId="{E50F4F53-3E9A-4EBC-ABB7-D4FD023E0AB9}" srcOrd="2" destOrd="0" presId="urn:microsoft.com/office/officeart/2005/8/layout/hList1"/>
    <dgm:cxn modelId="{DD2351BD-607A-445B-8BBB-7DE6E069CFC0}" type="presParOf" srcId="{E50F4F53-3E9A-4EBC-ABB7-D4FD023E0AB9}" destId="{D832B038-5E03-464F-B3B9-5297B86E74F9}" srcOrd="0" destOrd="0" presId="urn:microsoft.com/office/officeart/2005/8/layout/hList1"/>
    <dgm:cxn modelId="{A1D44B82-7950-49C2-A8E2-1D0884FB0F48}" type="presParOf" srcId="{E50F4F53-3E9A-4EBC-ABB7-D4FD023E0AB9}" destId="{E95A1B2B-C362-4AE6-B2A7-116D32A4A5C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EBB117-3E60-4614-AE76-3BF75678ED34}"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CA488E3C-8996-4E86-AB57-7E313487261D}">
      <dgm:prSet phldrT="[Текст]"/>
      <dgm:spPr/>
      <dgm:t>
        <a:bodyPr/>
        <a:lstStyle/>
        <a:p>
          <a:r>
            <a:rPr lang="ru-RU" dirty="0">
              <a:solidFill>
                <a:schemeClr val="bg1">
                  <a:lumMod val="50000"/>
                </a:schemeClr>
              </a:solidFill>
            </a:rPr>
            <a:t>Остатки на начало</a:t>
          </a:r>
        </a:p>
      </dgm:t>
    </dgm:pt>
    <dgm:pt modelId="{BC5989A6-81D8-4088-B865-C3668E305F36}" type="parTrans" cxnId="{776B77B8-3A87-435A-AF2F-F57D26AC1EAC}">
      <dgm:prSet/>
      <dgm:spPr/>
      <dgm:t>
        <a:bodyPr/>
        <a:lstStyle/>
        <a:p>
          <a:endParaRPr lang="ru-RU">
            <a:solidFill>
              <a:schemeClr val="bg1">
                <a:lumMod val="50000"/>
              </a:schemeClr>
            </a:solidFill>
          </a:endParaRPr>
        </a:p>
      </dgm:t>
    </dgm:pt>
    <dgm:pt modelId="{5D96E16C-7884-47F3-9DDB-3FB77861BABE}" type="sibTrans" cxnId="{776B77B8-3A87-435A-AF2F-F57D26AC1EAC}">
      <dgm:prSet/>
      <dgm:spPr/>
      <dgm:t>
        <a:bodyPr/>
        <a:lstStyle/>
        <a:p>
          <a:endParaRPr lang="ru-RU">
            <a:solidFill>
              <a:schemeClr val="bg1">
                <a:lumMod val="50000"/>
              </a:schemeClr>
            </a:solidFill>
          </a:endParaRPr>
        </a:p>
      </dgm:t>
    </dgm:pt>
    <dgm:pt modelId="{2DD8524F-8DA6-4E9E-98D7-BFEF44AF66A4}">
      <dgm:prSet phldrT="[Текст]"/>
      <dgm:spPr/>
      <dgm:t>
        <a:bodyPr/>
        <a:lstStyle/>
        <a:p>
          <a:r>
            <a:rPr lang="ru-RU" dirty="0">
              <a:solidFill>
                <a:schemeClr val="bg1">
                  <a:lumMod val="50000"/>
                </a:schemeClr>
              </a:solidFill>
            </a:rPr>
            <a:t>Оборот</a:t>
          </a:r>
        </a:p>
      </dgm:t>
    </dgm:pt>
    <dgm:pt modelId="{1CE25A5C-17F9-4C6D-9E4B-164739695CE8}" type="parTrans" cxnId="{DE3AA4B3-219D-4E15-931D-AAA6326A9217}">
      <dgm:prSet/>
      <dgm:spPr/>
      <dgm:t>
        <a:bodyPr/>
        <a:lstStyle/>
        <a:p>
          <a:endParaRPr lang="ru-RU">
            <a:solidFill>
              <a:schemeClr val="bg1">
                <a:lumMod val="50000"/>
              </a:schemeClr>
            </a:solidFill>
          </a:endParaRPr>
        </a:p>
      </dgm:t>
    </dgm:pt>
    <dgm:pt modelId="{109DF741-FA6F-4E3E-937F-FAB9AC168343}" type="sibTrans" cxnId="{DE3AA4B3-219D-4E15-931D-AAA6326A9217}">
      <dgm:prSet/>
      <dgm:spPr/>
      <dgm:t>
        <a:bodyPr/>
        <a:lstStyle/>
        <a:p>
          <a:endParaRPr lang="ru-RU">
            <a:solidFill>
              <a:schemeClr val="bg1">
                <a:lumMod val="50000"/>
              </a:schemeClr>
            </a:solidFill>
          </a:endParaRPr>
        </a:p>
      </dgm:t>
    </dgm:pt>
    <dgm:pt modelId="{ADBDD680-62BB-4673-8272-3030CBE5F9E1}">
      <dgm:prSet phldrT="[Текст]"/>
      <dgm:spPr/>
      <dgm:t>
        <a:bodyPr/>
        <a:lstStyle/>
        <a:p>
          <a:r>
            <a:rPr lang="ru-RU" dirty="0">
              <a:solidFill>
                <a:schemeClr val="bg1">
                  <a:lumMod val="50000"/>
                </a:schemeClr>
              </a:solidFill>
            </a:rPr>
            <a:t>Статьи баланса</a:t>
          </a:r>
        </a:p>
      </dgm:t>
    </dgm:pt>
    <dgm:pt modelId="{B942C653-52B0-45D8-AC0F-E14BF3A09B97}" type="parTrans" cxnId="{886E4EEA-9EE8-4583-A5A3-C4D03C3494D7}">
      <dgm:prSet/>
      <dgm:spPr/>
      <dgm:t>
        <a:bodyPr/>
        <a:lstStyle/>
        <a:p>
          <a:endParaRPr lang="ru-RU">
            <a:solidFill>
              <a:schemeClr val="bg1">
                <a:lumMod val="50000"/>
              </a:schemeClr>
            </a:solidFill>
          </a:endParaRPr>
        </a:p>
      </dgm:t>
    </dgm:pt>
    <dgm:pt modelId="{66A524B4-149A-4690-B01D-17ED701F75AA}" type="sibTrans" cxnId="{886E4EEA-9EE8-4583-A5A3-C4D03C3494D7}">
      <dgm:prSet/>
      <dgm:spPr/>
      <dgm:t>
        <a:bodyPr/>
        <a:lstStyle/>
        <a:p>
          <a:endParaRPr lang="ru-RU">
            <a:solidFill>
              <a:schemeClr val="bg1">
                <a:lumMod val="50000"/>
              </a:schemeClr>
            </a:solidFill>
          </a:endParaRPr>
        </a:p>
      </dgm:t>
    </dgm:pt>
    <dgm:pt modelId="{D87541A7-E902-40DE-A086-B5DCD4F2D389}">
      <dgm:prSet phldrT="[Текст]"/>
      <dgm:spPr/>
      <dgm:t>
        <a:bodyPr/>
        <a:lstStyle/>
        <a:p>
          <a:r>
            <a:rPr lang="ru-RU" dirty="0">
              <a:solidFill>
                <a:schemeClr val="bg1">
                  <a:lumMod val="50000"/>
                </a:schemeClr>
              </a:solidFill>
            </a:rPr>
            <a:t>1) из ФСД</a:t>
          </a:r>
          <a:br>
            <a:rPr lang="ru-RU" dirty="0">
              <a:solidFill>
                <a:schemeClr val="bg1">
                  <a:lumMod val="50000"/>
                </a:schemeClr>
              </a:solidFill>
            </a:rPr>
          </a:br>
          <a:r>
            <a:rPr lang="ru-RU" dirty="0">
              <a:solidFill>
                <a:schemeClr val="bg1">
                  <a:lumMod val="50000"/>
                </a:schemeClr>
              </a:solidFill>
            </a:rPr>
            <a:t>2) из пред. периода</a:t>
          </a:r>
        </a:p>
      </dgm:t>
    </dgm:pt>
    <dgm:pt modelId="{AAA71302-E88C-44CB-A579-A359F85B6F5E}" type="parTrans" cxnId="{33CB563B-B6BF-4B85-BFA3-426BD080859E}">
      <dgm:prSet/>
      <dgm:spPr/>
      <dgm:t>
        <a:bodyPr/>
        <a:lstStyle/>
        <a:p>
          <a:endParaRPr lang="ru-RU">
            <a:solidFill>
              <a:schemeClr val="bg1">
                <a:lumMod val="50000"/>
              </a:schemeClr>
            </a:solidFill>
          </a:endParaRPr>
        </a:p>
      </dgm:t>
    </dgm:pt>
    <dgm:pt modelId="{E24E0EAF-1151-40A2-8882-6C2AACF9ACF4}" type="sibTrans" cxnId="{33CB563B-B6BF-4B85-BFA3-426BD080859E}">
      <dgm:prSet/>
      <dgm:spPr/>
      <dgm:t>
        <a:bodyPr/>
        <a:lstStyle/>
        <a:p>
          <a:endParaRPr lang="ru-RU">
            <a:solidFill>
              <a:schemeClr val="bg1">
                <a:lumMod val="50000"/>
              </a:schemeClr>
            </a:solidFill>
          </a:endParaRPr>
        </a:p>
      </dgm:t>
    </dgm:pt>
    <dgm:pt modelId="{F87492EC-E80F-4B31-A559-15D43C539189}">
      <dgm:prSet phldrT="[Текст]"/>
      <dgm:spPr>
        <a:solidFill>
          <a:srgbClr val="A0F973">
            <a:alpha val="90000"/>
          </a:srgbClr>
        </a:solidFill>
      </dgm:spPr>
      <dgm:t>
        <a:bodyPr/>
        <a:lstStyle/>
        <a:p>
          <a:r>
            <a:rPr lang="ru-RU" dirty="0">
              <a:solidFill>
                <a:schemeClr val="bg1">
                  <a:lumMod val="50000"/>
                </a:schemeClr>
              </a:solidFill>
            </a:rPr>
            <a:t>Для примечаний (по видам движений)</a:t>
          </a:r>
          <a:br>
            <a:rPr lang="ru-RU" dirty="0">
              <a:solidFill>
                <a:schemeClr val="bg1">
                  <a:lumMod val="50000"/>
                </a:schemeClr>
              </a:solidFill>
            </a:rPr>
          </a:br>
          <a:endParaRPr lang="ru-RU" dirty="0">
            <a:solidFill>
              <a:schemeClr val="bg1">
                <a:lumMod val="50000"/>
              </a:schemeClr>
            </a:solidFill>
          </a:endParaRPr>
        </a:p>
      </dgm:t>
    </dgm:pt>
    <dgm:pt modelId="{7AD85036-7AA4-49FA-905A-148351AECAA3}" type="parTrans" cxnId="{8F50B14C-2001-478C-A5CA-BE17ACF8CFFB}">
      <dgm:prSet/>
      <dgm:spPr/>
      <dgm:t>
        <a:bodyPr/>
        <a:lstStyle/>
        <a:p>
          <a:endParaRPr lang="ru-RU">
            <a:solidFill>
              <a:schemeClr val="bg1">
                <a:lumMod val="50000"/>
              </a:schemeClr>
            </a:solidFill>
          </a:endParaRPr>
        </a:p>
      </dgm:t>
    </dgm:pt>
    <dgm:pt modelId="{E837FDB7-23DA-4938-8273-902E33A2635C}" type="sibTrans" cxnId="{8F50B14C-2001-478C-A5CA-BE17ACF8CFFB}">
      <dgm:prSet/>
      <dgm:spPr/>
      <dgm:t>
        <a:bodyPr/>
        <a:lstStyle/>
        <a:p>
          <a:endParaRPr lang="ru-RU">
            <a:solidFill>
              <a:schemeClr val="bg1">
                <a:lumMod val="50000"/>
              </a:schemeClr>
            </a:solidFill>
          </a:endParaRPr>
        </a:p>
      </dgm:t>
    </dgm:pt>
    <dgm:pt modelId="{1A0EFF56-959B-4AE6-89A9-248AF79C7FE0}">
      <dgm:prSet phldrT="[Текст]"/>
      <dgm:spPr/>
      <dgm:t>
        <a:bodyPr/>
        <a:lstStyle/>
        <a:p>
          <a:r>
            <a:rPr lang="ru-RU" dirty="0">
              <a:solidFill>
                <a:schemeClr val="bg1">
                  <a:lumMod val="50000"/>
                </a:schemeClr>
              </a:solidFill>
            </a:rPr>
            <a:t>Статьи ОПУ</a:t>
          </a:r>
        </a:p>
      </dgm:t>
    </dgm:pt>
    <dgm:pt modelId="{C0C514AC-BDAD-43CF-A56B-940CFD4BF769}" type="parTrans" cxnId="{AC412ADB-5537-4C35-A996-7C27922678FE}">
      <dgm:prSet/>
      <dgm:spPr/>
      <dgm:t>
        <a:bodyPr/>
        <a:lstStyle/>
        <a:p>
          <a:endParaRPr lang="ru-RU">
            <a:solidFill>
              <a:schemeClr val="bg1">
                <a:lumMod val="50000"/>
              </a:schemeClr>
            </a:solidFill>
          </a:endParaRPr>
        </a:p>
      </dgm:t>
    </dgm:pt>
    <dgm:pt modelId="{A1AA20E8-B215-4A40-B6A2-3F3D4BE3CE29}" type="sibTrans" cxnId="{AC412ADB-5537-4C35-A996-7C27922678FE}">
      <dgm:prSet/>
      <dgm:spPr/>
      <dgm:t>
        <a:bodyPr/>
        <a:lstStyle/>
        <a:p>
          <a:endParaRPr lang="ru-RU">
            <a:solidFill>
              <a:schemeClr val="bg1">
                <a:lumMod val="50000"/>
              </a:schemeClr>
            </a:solidFill>
          </a:endParaRPr>
        </a:p>
      </dgm:t>
    </dgm:pt>
    <dgm:pt modelId="{8E804E5B-1B20-4405-90B7-2F8763D00ECE}">
      <dgm:prSet phldrT="[Текст]"/>
      <dgm:spPr/>
      <dgm:t>
        <a:bodyPr/>
        <a:lstStyle/>
        <a:p>
          <a:r>
            <a:rPr lang="ru-RU" dirty="0">
              <a:solidFill>
                <a:schemeClr val="bg1">
                  <a:lumMod val="50000"/>
                </a:schemeClr>
              </a:solidFill>
            </a:rPr>
            <a:t>-</a:t>
          </a:r>
        </a:p>
      </dgm:t>
    </dgm:pt>
    <dgm:pt modelId="{F63BD0F4-5636-4471-AADD-61396466A0F8}" type="parTrans" cxnId="{867B8F1F-95CC-4235-80DD-B0604DC06D3B}">
      <dgm:prSet/>
      <dgm:spPr/>
      <dgm:t>
        <a:bodyPr/>
        <a:lstStyle/>
        <a:p>
          <a:endParaRPr lang="ru-RU">
            <a:solidFill>
              <a:schemeClr val="bg1">
                <a:lumMod val="50000"/>
              </a:schemeClr>
            </a:solidFill>
          </a:endParaRPr>
        </a:p>
      </dgm:t>
    </dgm:pt>
    <dgm:pt modelId="{4489DB99-FDDA-4FA9-9D93-1D35612AF1A5}" type="sibTrans" cxnId="{867B8F1F-95CC-4235-80DD-B0604DC06D3B}">
      <dgm:prSet/>
      <dgm:spPr/>
      <dgm:t>
        <a:bodyPr/>
        <a:lstStyle/>
        <a:p>
          <a:endParaRPr lang="ru-RU">
            <a:solidFill>
              <a:schemeClr val="bg1">
                <a:lumMod val="50000"/>
              </a:schemeClr>
            </a:solidFill>
          </a:endParaRPr>
        </a:p>
      </dgm:t>
    </dgm:pt>
    <dgm:pt modelId="{40915A63-E30D-49AE-B4A2-3A1AC8C69E0E}">
      <dgm:prSet phldrT="[Текст]"/>
      <dgm:spPr>
        <a:solidFill>
          <a:srgbClr val="A0F973">
            <a:alpha val="90000"/>
          </a:srgbClr>
        </a:solidFill>
      </dgm:spPr>
      <dgm:t>
        <a:bodyPr/>
        <a:lstStyle/>
        <a:p>
          <a:r>
            <a:rPr lang="ru-RU" dirty="0">
              <a:solidFill>
                <a:schemeClr val="bg1">
                  <a:lumMod val="50000"/>
                </a:schemeClr>
              </a:solidFill>
            </a:rPr>
            <a:t>Для ОПУ</a:t>
          </a:r>
        </a:p>
      </dgm:t>
    </dgm:pt>
    <dgm:pt modelId="{663B41C3-0606-4A2D-858F-67A2A05EBE8A}" type="parTrans" cxnId="{322D517E-224C-4272-AA24-7FF8E507B9ED}">
      <dgm:prSet/>
      <dgm:spPr/>
      <dgm:t>
        <a:bodyPr/>
        <a:lstStyle/>
        <a:p>
          <a:endParaRPr lang="ru-RU">
            <a:solidFill>
              <a:schemeClr val="bg1">
                <a:lumMod val="50000"/>
              </a:schemeClr>
            </a:solidFill>
          </a:endParaRPr>
        </a:p>
      </dgm:t>
    </dgm:pt>
    <dgm:pt modelId="{2FD1C2DE-65CA-48A6-9F6A-352D8085B4CD}" type="sibTrans" cxnId="{322D517E-224C-4272-AA24-7FF8E507B9ED}">
      <dgm:prSet/>
      <dgm:spPr/>
      <dgm:t>
        <a:bodyPr/>
        <a:lstStyle/>
        <a:p>
          <a:endParaRPr lang="ru-RU">
            <a:solidFill>
              <a:schemeClr val="bg1">
                <a:lumMod val="50000"/>
              </a:schemeClr>
            </a:solidFill>
          </a:endParaRPr>
        </a:p>
      </dgm:t>
    </dgm:pt>
    <dgm:pt modelId="{FB2030D1-24DD-4DA8-9485-C37B4059D654}">
      <dgm:prSet phldrT="[Текст]"/>
      <dgm:spPr/>
      <dgm:t>
        <a:bodyPr/>
        <a:lstStyle/>
        <a:p>
          <a:r>
            <a:rPr lang="ru-RU" dirty="0">
              <a:solidFill>
                <a:schemeClr val="bg1">
                  <a:lumMod val="50000"/>
                </a:schemeClr>
              </a:solidFill>
            </a:rPr>
            <a:t>-</a:t>
          </a:r>
        </a:p>
      </dgm:t>
    </dgm:pt>
    <dgm:pt modelId="{9D5FD551-F73B-41F1-A987-254DA85BF832}" type="parTrans" cxnId="{2912476E-AC28-435C-AED3-5CB8FF8315AC}">
      <dgm:prSet/>
      <dgm:spPr/>
      <dgm:t>
        <a:bodyPr/>
        <a:lstStyle/>
        <a:p>
          <a:endParaRPr lang="ru-RU">
            <a:solidFill>
              <a:schemeClr val="bg1">
                <a:lumMod val="50000"/>
              </a:schemeClr>
            </a:solidFill>
          </a:endParaRPr>
        </a:p>
      </dgm:t>
    </dgm:pt>
    <dgm:pt modelId="{1BE09047-C625-415A-80B3-9888DBF4C9AD}" type="sibTrans" cxnId="{2912476E-AC28-435C-AED3-5CB8FF8315AC}">
      <dgm:prSet/>
      <dgm:spPr/>
      <dgm:t>
        <a:bodyPr/>
        <a:lstStyle/>
        <a:p>
          <a:endParaRPr lang="ru-RU">
            <a:solidFill>
              <a:schemeClr val="bg1">
                <a:lumMod val="50000"/>
              </a:schemeClr>
            </a:solidFill>
          </a:endParaRPr>
        </a:p>
      </dgm:t>
    </dgm:pt>
    <dgm:pt modelId="{392396FA-5556-43A7-AC85-B08607B1A901}">
      <dgm:prSet phldrT="[Текст]"/>
      <dgm:spPr/>
      <dgm:t>
        <a:bodyPr/>
        <a:lstStyle/>
        <a:p>
          <a:r>
            <a:rPr lang="ru-RU" dirty="0">
              <a:solidFill>
                <a:schemeClr val="bg1">
                  <a:lumMod val="50000"/>
                </a:schemeClr>
              </a:solidFill>
            </a:rPr>
            <a:t>Остатки на конец</a:t>
          </a:r>
        </a:p>
      </dgm:t>
    </dgm:pt>
    <dgm:pt modelId="{389BFCF2-3461-4A16-91F6-353519864813}" type="parTrans" cxnId="{838213DB-BE89-4A30-8036-C6E664151C86}">
      <dgm:prSet/>
      <dgm:spPr/>
      <dgm:t>
        <a:bodyPr/>
        <a:lstStyle/>
        <a:p>
          <a:endParaRPr lang="ru-RU">
            <a:solidFill>
              <a:schemeClr val="bg1">
                <a:lumMod val="50000"/>
              </a:schemeClr>
            </a:solidFill>
          </a:endParaRPr>
        </a:p>
      </dgm:t>
    </dgm:pt>
    <dgm:pt modelId="{EB608043-6B19-4FEA-AF5B-21F134E6F875}" type="sibTrans" cxnId="{838213DB-BE89-4A30-8036-C6E664151C86}">
      <dgm:prSet/>
      <dgm:spPr/>
      <dgm:t>
        <a:bodyPr/>
        <a:lstStyle/>
        <a:p>
          <a:endParaRPr lang="ru-RU">
            <a:solidFill>
              <a:schemeClr val="bg1">
                <a:lumMod val="50000"/>
              </a:schemeClr>
            </a:solidFill>
          </a:endParaRPr>
        </a:p>
      </dgm:t>
    </dgm:pt>
    <dgm:pt modelId="{6E7B1382-37D1-47C2-B05F-ADA80FD24D6B}">
      <dgm:prSet phldrT="[Текст]"/>
      <dgm:spPr>
        <a:solidFill>
          <a:schemeClr val="bg1"/>
        </a:solidFill>
      </dgm:spPr>
      <dgm:t>
        <a:bodyPr/>
        <a:lstStyle/>
        <a:p>
          <a:endParaRPr lang="ru-RU" dirty="0">
            <a:solidFill>
              <a:schemeClr val="bg1">
                <a:lumMod val="50000"/>
              </a:schemeClr>
            </a:solidFill>
          </a:endParaRPr>
        </a:p>
      </dgm:t>
    </dgm:pt>
    <dgm:pt modelId="{DBF040FE-6338-4646-A875-8D19B34453EF}" type="sibTrans" cxnId="{EC7DEC38-12D1-49C8-AE79-BE7D86039335}">
      <dgm:prSet/>
      <dgm:spPr/>
      <dgm:t>
        <a:bodyPr/>
        <a:lstStyle/>
        <a:p>
          <a:endParaRPr lang="ru-RU">
            <a:solidFill>
              <a:schemeClr val="bg1">
                <a:lumMod val="50000"/>
              </a:schemeClr>
            </a:solidFill>
          </a:endParaRPr>
        </a:p>
      </dgm:t>
    </dgm:pt>
    <dgm:pt modelId="{04B200F7-8AEA-408E-8549-F6123372CF45}" type="parTrans" cxnId="{EC7DEC38-12D1-49C8-AE79-BE7D86039335}">
      <dgm:prSet/>
      <dgm:spPr/>
      <dgm:t>
        <a:bodyPr/>
        <a:lstStyle/>
        <a:p>
          <a:endParaRPr lang="ru-RU">
            <a:solidFill>
              <a:schemeClr val="bg1">
                <a:lumMod val="50000"/>
              </a:schemeClr>
            </a:solidFill>
          </a:endParaRPr>
        </a:p>
      </dgm:t>
    </dgm:pt>
    <dgm:pt modelId="{74EF9CEB-662A-4D73-A51D-0D5AD6620797}">
      <dgm:prSet phldrT="[Текст]"/>
      <dgm:spPr>
        <a:solidFill>
          <a:srgbClr val="E9F4F5"/>
        </a:solidFill>
      </dgm:spPr>
      <dgm:t>
        <a:bodyPr/>
        <a:lstStyle/>
        <a:p>
          <a:r>
            <a:rPr lang="ru-RU" dirty="0">
              <a:solidFill>
                <a:schemeClr val="bg1">
                  <a:lumMod val="50000"/>
                </a:schemeClr>
              </a:solidFill>
            </a:rPr>
            <a:t>Для баланса</a:t>
          </a:r>
        </a:p>
      </dgm:t>
    </dgm:pt>
    <dgm:pt modelId="{1DA1459D-2E5D-4485-BE3D-08B1A6536A26}" type="parTrans" cxnId="{272CD700-1164-4778-9F91-E8DB72372E73}">
      <dgm:prSet/>
      <dgm:spPr/>
      <dgm:t>
        <a:bodyPr/>
        <a:lstStyle/>
        <a:p>
          <a:endParaRPr lang="ru-RU">
            <a:solidFill>
              <a:schemeClr val="bg1">
                <a:lumMod val="50000"/>
              </a:schemeClr>
            </a:solidFill>
          </a:endParaRPr>
        </a:p>
      </dgm:t>
    </dgm:pt>
    <dgm:pt modelId="{42C906B6-CC32-4895-BFC7-9701D23069A2}" type="sibTrans" cxnId="{272CD700-1164-4778-9F91-E8DB72372E73}">
      <dgm:prSet/>
      <dgm:spPr/>
      <dgm:t>
        <a:bodyPr/>
        <a:lstStyle/>
        <a:p>
          <a:endParaRPr lang="ru-RU">
            <a:solidFill>
              <a:schemeClr val="bg1">
                <a:lumMod val="50000"/>
              </a:schemeClr>
            </a:solidFill>
          </a:endParaRPr>
        </a:p>
      </dgm:t>
    </dgm:pt>
    <dgm:pt modelId="{E3CB92BD-3936-4526-872D-453CDF8E6EF3}" type="pres">
      <dgm:prSet presAssocID="{CBEBB117-3E60-4614-AE76-3BF75678ED34}" presName="Name0" presStyleCnt="0">
        <dgm:presLayoutVars>
          <dgm:chPref val="3"/>
          <dgm:dir/>
          <dgm:animLvl val="lvl"/>
          <dgm:resizeHandles/>
        </dgm:presLayoutVars>
      </dgm:prSet>
      <dgm:spPr/>
    </dgm:pt>
    <dgm:pt modelId="{78B00FD3-E495-455A-ACAE-426B5A58552E}" type="pres">
      <dgm:prSet presAssocID="{6E7B1382-37D1-47C2-B05F-ADA80FD24D6B}" presName="horFlow" presStyleCnt="0"/>
      <dgm:spPr/>
    </dgm:pt>
    <dgm:pt modelId="{55746425-1392-46AF-A040-F25E713A135C}" type="pres">
      <dgm:prSet presAssocID="{6E7B1382-37D1-47C2-B05F-ADA80FD24D6B}" presName="bigChev" presStyleLbl="node1" presStyleIdx="0" presStyleCnt="3"/>
      <dgm:spPr/>
    </dgm:pt>
    <dgm:pt modelId="{1555D1CC-47A5-4F7C-8B39-0AD81CD8EAD4}" type="pres">
      <dgm:prSet presAssocID="{BC5989A6-81D8-4088-B865-C3668E305F36}" presName="parTrans" presStyleCnt="0"/>
      <dgm:spPr/>
    </dgm:pt>
    <dgm:pt modelId="{A19C6CD5-0AB9-41B6-93FD-3DE1C1AD6E3D}" type="pres">
      <dgm:prSet presAssocID="{CA488E3C-8996-4E86-AB57-7E313487261D}" presName="node" presStyleLbl="alignAccFollowNode1" presStyleIdx="0" presStyleCnt="9">
        <dgm:presLayoutVars>
          <dgm:bulletEnabled val="1"/>
        </dgm:presLayoutVars>
      </dgm:prSet>
      <dgm:spPr/>
    </dgm:pt>
    <dgm:pt modelId="{C27B0C9A-7715-4F66-BBEC-C96969DCF867}" type="pres">
      <dgm:prSet presAssocID="{5D96E16C-7884-47F3-9DDB-3FB77861BABE}" presName="sibTrans" presStyleCnt="0"/>
      <dgm:spPr/>
    </dgm:pt>
    <dgm:pt modelId="{45AC0619-0C20-487E-A195-1018EF66858D}" type="pres">
      <dgm:prSet presAssocID="{2DD8524F-8DA6-4E9E-98D7-BFEF44AF66A4}" presName="node" presStyleLbl="alignAccFollowNode1" presStyleIdx="1" presStyleCnt="9">
        <dgm:presLayoutVars>
          <dgm:bulletEnabled val="1"/>
        </dgm:presLayoutVars>
      </dgm:prSet>
      <dgm:spPr/>
    </dgm:pt>
    <dgm:pt modelId="{4820CDD1-4D49-411C-9CE5-BBD52BD7B84A}" type="pres">
      <dgm:prSet presAssocID="{109DF741-FA6F-4E3E-937F-FAB9AC168343}" presName="sibTrans" presStyleCnt="0"/>
      <dgm:spPr/>
    </dgm:pt>
    <dgm:pt modelId="{F858DBC4-DA2A-450C-8F72-FCBA8515558A}" type="pres">
      <dgm:prSet presAssocID="{392396FA-5556-43A7-AC85-B08607B1A901}" presName="node" presStyleLbl="alignAccFollowNode1" presStyleIdx="2" presStyleCnt="9">
        <dgm:presLayoutVars>
          <dgm:bulletEnabled val="1"/>
        </dgm:presLayoutVars>
      </dgm:prSet>
      <dgm:spPr/>
    </dgm:pt>
    <dgm:pt modelId="{876403A6-986E-4C15-9670-9459B59FF4F2}" type="pres">
      <dgm:prSet presAssocID="{6E7B1382-37D1-47C2-B05F-ADA80FD24D6B}" presName="vSp" presStyleCnt="0"/>
      <dgm:spPr/>
    </dgm:pt>
    <dgm:pt modelId="{5083FF18-7174-438E-A6E0-EDEB10165BD3}" type="pres">
      <dgm:prSet presAssocID="{ADBDD680-62BB-4673-8272-3030CBE5F9E1}" presName="horFlow" presStyleCnt="0"/>
      <dgm:spPr/>
    </dgm:pt>
    <dgm:pt modelId="{7784DF99-39E6-45EF-B15D-BF91253D816C}" type="pres">
      <dgm:prSet presAssocID="{ADBDD680-62BB-4673-8272-3030CBE5F9E1}" presName="bigChev" presStyleLbl="node1" presStyleIdx="1" presStyleCnt="3"/>
      <dgm:spPr/>
    </dgm:pt>
    <dgm:pt modelId="{EF09F511-3CEA-4665-A6E0-76156377D542}" type="pres">
      <dgm:prSet presAssocID="{AAA71302-E88C-44CB-A579-A359F85B6F5E}" presName="parTrans" presStyleCnt="0"/>
      <dgm:spPr/>
    </dgm:pt>
    <dgm:pt modelId="{158DBC99-1574-4F9F-9937-6AA43913E916}" type="pres">
      <dgm:prSet presAssocID="{D87541A7-E902-40DE-A086-B5DCD4F2D389}" presName="node" presStyleLbl="alignAccFollowNode1" presStyleIdx="3" presStyleCnt="9">
        <dgm:presLayoutVars>
          <dgm:bulletEnabled val="1"/>
        </dgm:presLayoutVars>
      </dgm:prSet>
      <dgm:spPr/>
    </dgm:pt>
    <dgm:pt modelId="{B2324F71-57B9-4635-B54F-B4378201F418}" type="pres">
      <dgm:prSet presAssocID="{E24E0EAF-1151-40A2-8882-6C2AACF9ACF4}" presName="sibTrans" presStyleCnt="0"/>
      <dgm:spPr/>
    </dgm:pt>
    <dgm:pt modelId="{54A90CDB-1592-4EA6-ACB1-C9DDD58B6A47}" type="pres">
      <dgm:prSet presAssocID="{F87492EC-E80F-4B31-A559-15D43C539189}" presName="node" presStyleLbl="alignAccFollowNode1" presStyleIdx="4" presStyleCnt="9">
        <dgm:presLayoutVars>
          <dgm:bulletEnabled val="1"/>
        </dgm:presLayoutVars>
      </dgm:prSet>
      <dgm:spPr/>
    </dgm:pt>
    <dgm:pt modelId="{DE85AD2D-62BF-4D49-B12B-5EDD56492A1A}" type="pres">
      <dgm:prSet presAssocID="{E837FDB7-23DA-4938-8273-902E33A2635C}" presName="sibTrans" presStyleCnt="0"/>
      <dgm:spPr/>
    </dgm:pt>
    <dgm:pt modelId="{8F989FF0-3CC1-4217-A40D-7E4FC03596E5}" type="pres">
      <dgm:prSet presAssocID="{74EF9CEB-662A-4D73-A51D-0D5AD6620797}" presName="node" presStyleLbl="alignAccFollowNode1" presStyleIdx="5" presStyleCnt="9">
        <dgm:presLayoutVars>
          <dgm:bulletEnabled val="1"/>
        </dgm:presLayoutVars>
      </dgm:prSet>
      <dgm:spPr/>
    </dgm:pt>
    <dgm:pt modelId="{D1DCF75A-1B43-4569-BAF7-BD514AC95FF7}" type="pres">
      <dgm:prSet presAssocID="{ADBDD680-62BB-4673-8272-3030CBE5F9E1}" presName="vSp" presStyleCnt="0"/>
      <dgm:spPr/>
    </dgm:pt>
    <dgm:pt modelId="{3A07FE9E-3ABB-40B3-8F6D-76BF6FA033B9}" type="pres">
      <dgm:prSet presAssocID="{1A0EFF56-959B-4AE6-89A9-248AF79C7FE0}" presName="horFlow" presStyleCnt="0"/>
      <dgm:spPr/>
    </dgm:pt>
    <dgm:pt modelId="{F2F319FA-6B29-46DF-872F-6F1EB6312AA8}" type="pres">
      <dgm:prSet presAssocID="{1A0EFF56-959B-4AE6-89A9-248AF79C7FE0}" presName="bigChev" presStyleLbl="node1" presStyleIdx="2" presStyleCnt="3"/>
      <dgm:spPr/>
    </dgm:pt>
    <dgm:pt modelId="{D8F69BBB-4205-4E76-B85A-37CEE79A1DC9}" type="pres">
      <dgm:prSet presAssocID="{F63BD0F4-5636-4471-AADD-61396466A0F8}" presName="parTrans" presStyleCnt="0"/>
      <dgm:spPr/>
    </dgm:pt>
    <dgm:pt modelId="{B8E124FE-4FD4-4C32-ABC5-9B221A6A15C7}" type="pres">
      <dgm:prSet presAssocID="{8E804E5B-1B20-4405-90B7-2F8763D00ECE}" presName="node" presStyleLbl="alignAccFollowNode1" presStyleIdx="6" presStyleCnt="9">
        <dgm:presLayoutVars>
          <dgm:bulletEnabled val="1"/>
        </dgm:presLayoutVars>
      </dgm:prSet>
      <dgm:spPr/>
    </dgm:pt>
    <dgm:pt modelId="{CCFAC3E7-99B9-4123-8BA6-7E410B831ECC}" type="pres">
      <dgm:prSet presAssocID="{4489DB99-FDDA-4FA9-9D93-1D35612AF1A5}" presName="sibTrans" presStyleCnt="0"/>
      <dgm:spPr/>
    </dgm:pt>
    <dgm:pt modelId="{2217DF48-952E-4ABD-AEF6-E2A80C7111C3}" type="pres">
      <dgm:prSet presAssocID="{40915A63-E30D-49AE-B4A2-3A1AC8C69E0E}" presName="node" presStyleLbl="alignAccFollowNode1" presStyleIdx="7" presStyleCnt="9">
        <dgm:presLayoutVars>
          <dgm:bulletEnabled val="1"/>
        </dgm:presLayoutVars>
      </dgm:prSet>
      <dgm:spPr/>
    </dgm:pt>
    <dgm:pt modelId="{518DEAE3-B672-45DE-BD02-23B480028DCA}" type="pres">
      <dgm:prSet presAssocID="{2FD1C2DE-65CA-48A6-9F6A-352D8085B4CD}" presName="sibTrans" presStyleCnt="0"/>
      <dgm:spPr/>
    </dgm:pt>
    <dgm:pt modelId="{0E18146F-A18C-4EB9-8CA4-B3BB84C60221}" type="pres">
      <dgm:prSet presAssocID="{FB2030D1-24DD-4DA8-9485-C37B4059D654}" presName="node" presStyleLbl="alignAccFollowNode1" presStyleIdx="8" presStyleCnt="9">
        <dgm:presLayoutVars>
          <dgm:bulletEnabled val="1"/>
        </dgm:presLayoutVars>
      </dgm:prSet>
      <dgm:spPr/>
    </dgm:pt>
  </dgm:ptLst>
  <dgm:cxnLst>
    <dgm:cxn modelId="{272CD700-1164-4778-9F91-E8DB72372E73}" srcId="{ADBDD680-62BB-4673-8272-3030CBE5F9E1}" destId="{74EF9CEB-662A-4D73-A51D-0D5AD6620797}" srcOrd="2" destOrd="0" parTransId="{1DA1459D-2E5D-4485-BE3D-08B1A6536A26}" sibTransId="{42C906B6-CC32-4895-BFC7-9701D23069A2}"/>
    <dgm:cxn modelId="{8B038601-1EA4-412D-AC87-130BC6120DFF}" type="presOf" srcId="{CA488E3C-8996-4E86-AB57-7E313487261D}" destId="{A19C6CD5-0AB9-41B6-93FD-3DE1C1AD6E3D}" srcOrd="0" destOrd="0" presId="urn:microsoft.com/office/officeart/2005/8/layout/lProcess3"/>
    <dgm:cxn modelId="{438A0305-402E-42CC-95EB-B17247F6F9CC}" type="presOf" srcId="{ADBDD680-62BB-4673-8272-3030CBE5F9E1}" destId="{7784DF99-39E6-45EF-B15D-BF91253D816C}" srcOrd="0" destOrd="0" presId="urn:microsoft.com/office/officeart/2005/8/layout/lProcess3"/>
    <dgm:cxn modelId="{867B8F1F-95CC-4235-80DD-B0604DC06D3B}" srcId="{1A0EFF56-959B-4AE6-89A9-248AF79C7FE0}" destId="{8E804E5B-1B20-4405-90B7-2F8763D00ECE}" srcOrd="0" destOrd="0" parTransId="{F63BD0F4-5636-4471-AADD-61396466A0F8}" sibTransId="{4489DB99-FDDA-4FA9-9D93-1D35612AF1A5}"/>
    <dgm:cxn modelId="{9489F436-FC67-466B-8C54-E2EBD277C7DA}" type="presOf" srcId="{6E7B1382-37D1-47C2-B05F-ADA80FD24D6B}" destId="{55746425-1392-46AF-A040-F25E713A135C}" srcOrd="0" destOrd="0" presId="urn:microsoft.com/office/officeart/2005/8/layout/lProcess3"/>
    <dgm:cxn modelId="{EC7DEC38-12D1-49C8-AE79-BE7D86039335}" srcId="{CBEBB117-3E60-4614-AE76-3BF75678ED34}" destId="{6E7B1382-37D1-47C2-B05F-ADA80FD24D6B}" srcOrd="0" destOrd="0" parTransId="{04B200F7-8AEA-408E-8549-F6123372CF45}" sibTransId="{DBF040FE-6338-4646-A875-8D19B34453EF}"/>
    <dgm:cxn modelId="{33CB563B-B6BF-4B85-BFA3-426BD080859E}" srcId="{ADBDD680-62BB-4673-8272-3030CBE5F9E1}" destId="{D87541A7-E902-40DE-A086-B5DCD4F2D389}" srcOrd="0" destOrd="0" parTransId="{AAA71302-E88C-44CB-A579-A359F85B6F5E}" sibTransId="{E24E0EAF-1151-40A2-8882-6C2AACF9ACF4}"/>
    <dgm:cxn modelId="{8F50B14C-2001-478C-A5CA-BE17ACF8CFFB}" srcId="{ADBDD680-62BB-4673-8272-3030CBE5F9E1}" destId="{F87492EC-E80F-4B31-A559-15D43C539189}" srcOrd="1" destOrd="0" parTransId="{7AD85036-7AA4-49FA-905A-148351AECAA3}" sibTransId="{E837FDB7-23DA-4938-8273-902E33A2635C}"/>
    <dgm:cxn modelId="{EFFDF051-7250-49F3-AD16-7D00C6812C9A}" type="presOf" srcId="{CBEBB117-3E60-4614-AE76-3BF75678ED34}" destId="{E3CB92BD-3936-4526-872D-453CDF8E6EF3}" srcOrd="0" destOrd="0" presId="urn:microsoft.com/office/officeart/2005/8/layout/lProcess3"/>
    <dgm:cxn modelId="{7FE4C667-1A88-40AD-B289-3387159B1202}" type="presOf" srcId="{2DD8524F-8DA6-4E9E-98D7-BFEF44AF66A4}" destId="{45AC0619-0C20-487E-A195-1018EF66858D}" srcOrd="0" destOrd="0" presId="urn:microsoft.com/office/officeart/2005/8/layout/lProcess3"/>
    <dgm:cxn modelId="{2912476E-AC28-435C-AED3-5CB8FF8315AC}" srcId="{1A0EFF56-959B-4AE6-89A9-248AF79C7FE0}" destId="{FB2030D1-24DD-4DA8-9485-C37B4059D654}" srcOrd="2" destOrd="0" parTransId="{9D5FD551-F73B-41F1-A987-254DA85BF832}" sibTransId="{1BE09047-C625-415A-80B3-9888DBF4C9AD}"/>
    <dgm:cxn modelId="{034AD873-4361-479A-A4DF-6DCBDED2418E}" type="presOf" srcId="{D87541A7-E902-40DE-A086-B5DCD4F2D389}" destId="{158DBC99-1574-4F9F-9937-6AA43913E916}" srcOrd="0" destOrd="0" presId="urn:microsoft.com/office/officeart/2005/8/layout/lProcess3"/>
    <dgm:cxn modelId="{570FAF78-9302-48BB-9A26-AE64654812C7}" type="presOf" srcId="{F87492EC-E80F-4B31-A559-15D43C539189}" destId="{54A90CDB-1592-4EA6-ACB1-C9DDD58B6A47}" srcOrd="0" destOrd="0" presId="urn:microsoft.com/office/officeart/2005/8/layout/lProcess3"/>
    <dgm:cxn modelId="{322D517E-224C-4272-AA24-7FF8E507B9ED}" srcId="{1A0EFF56-959B-4AE6-89A9-248AF79C7FE0}" destId="{40915A63-E30D-49AE-B4A2-3A1AC8C69E0E}" srcOrd="1" destOrd="0" parTransId="{663B41C3-0606-4A2D-858F-67A2A05EBE8A}" sibTransId="{2FD1C2DE-65CA-48A6-9F6A-352D8085B4CD}"/>
    <dgm:cxn modelId="{4DE34790-B75E-45CA-A900-C30C0B79E57E}" type="presOf" srcId="{392396FA-5556-43A7-AC85-B08607B1A901}" destId="{F858DBC4-DA2A-450C-8F72-FCBA8515558A}" srcOrd="0" destOrd="0" presId="urn:microsoft.com/office/officeart/2005/8/layout/lProcess3"/>
    <dgm:cxn modelId="{9D63609C-B559-418B-AFB6-BDDB05E23728}" type="presOf" srcId="{8E804E5B-1B20-4405-90B7-2F8763D00ECE}" destId="{B8E124FE-4FD4-4C32-ABC5-9B221A6A15C7}" srcOrd="0" destOrd="0" presId="urn:microsoft.com/office/officeart/2005/8/layout/lProcess3"/>
    <dgm:cxn modelId="{CFE231A1-8A73-4590-B7F7-5BCC3827DC58}" type="presOf" srcId="{74EF9CEB-662A-4D73-A51D-0D5AD6620797}" destId="{8F989FF0-3CC1-4217-A40D-7E4FC03596E5}" srcOrd="0" destOrd="0" presId="urn:microsoft.com/office/officeart/2005/8/layout/lProcess3"/>
    <dgm:cxn modelId="{DE3AA4B3-219D-4E15-931D-AAA6326A9217}" srcId="{6E7B1382-37D1-47C2-B05F-ADA80FD24D6B}" destId="{2DD8524F-8DA6-4E9E-98D7-BFEF44AF66A4}" srcOrd="1" destOrd="0" parTransId="{1CE25A5C-17F9-4C6D-9E4B-164739695CE8}" sibTransId="{109DF741-FA6F-4E3E-937F-FAB9AC168343}"/>
    <dgm:cxn modelId="{776B77B8-3A87-435A-AF2F-F57D26AC1EAC}" srcId="{6E7B1382-37D1-47C2-B05F-ADA80FD24D6B}" destId="{CA488E3C-8996-4E86-AB57-7E313487261D}" srcOrd="0" destOrd="0" parTransId="{BC5989A6-81D8-4088-B865-C3668E305F36}" sibTransId="{5D96E16C-7884-47F3-9DDB-3FB77861BABE}"/>
    <dgm:cxn modelId="{B8E0D2C8-6672-4181-8680-64E1F42A9000}" type="presOf" srcId="{40915A63-E30D-49AE-B4A2-3A1AC8C69E0E}" destId="{2217DF48-952E-4ABD-AEF6-E2A80C7111C3}" srcOrd="0" destOrd="0" presId="urn:microsoft.com/office/officeart/2005/8/layout/lProcess3"/>
    <dgm:cxn modelId="{838213DB-BE89-4A30-8036-C6E664151C86}" srcId="{6E7B1382-37D1-47C2-B05F-ADA80FD24D6B}" destId="{392396FA-5556-43A7-AC85-B08607B1A901}" srcOrd="2" destOrd="0" parTransId="{389BFCF2-3461-4A16-91F6-353519864813}" sibTransId="{EB608043-6B19-4FEA-AF5B-21F134E6F875}"/>
    <dgm:cxn modelId="{AC412ADB-5537-4C35-A996-7C27922678FE}" srcId="{CBEBB117-3E60-4614-AE76-3BF75678ED34}" destId="{1A0EFF56-959B-4AE6-89A9-248AF79C7FE0}" srcOrd="2" destOrd="0" parTransId="{C0C514AC-BDAD-43CF-A56B-940CFD4BF769}" sibTransId="{A1AA20E8-B215-4A40-B6A2-3F3D4BE3CE29}"/>
    <dgm:cxn modelId="{886E4EEA-9EE8-4583-A5A3-C4D03C3494D7}" srcId="{CBEBB117-3E60-4614-AE76-3BF75678ED34}" destId="{ADBDD680-62BB-4673-8272-3030CBE5F9E1}" srcOrd="1" destOrd="0" parTransId="{B942C653-52B0-45D8-AC0F-E14BF3A09B97}" sibTransId="{66A524B4-149A-4690-B01D-17ED701F75AA}"/>
    <dgm:cxn modelId="{72E3F9EB-901A-4593-A3BE-F514058CFDB2}" type="presOf" srcId="{1A0EFF56-959B-4AE6-89A9-248AF79C7FE0}" destId="{F2F319FA-6B29-46DF-872F-6F1EB6312AA8}" srcOrd="0" destOrd="0" presId="urn:microsoft.com/office/officeart/2005/8/layout/lProcess3"/>
    <dgm:cxn modelId="{ADD80BFD-E3E0-498F-B774-8A892E4B7130}" type="presOf" srcId="{FB2030D1-24DD-4DA8-9485-C37B4059D654}" destId="{0E18146F-A18C-4EB9-8CA4-B3BB84C60221}" srcOrd="0" destOrd="0" presId="urn:microsoft.com/office/officeart/2005/8/layout/lProcess3"/>
    <dgm:cxn modelId="{40B76347-57B3-4D9F-8760-E93FBDBA643B}" type="presParOf" srcId="{E3CB92BD-3936-4526-872D-453CDF8E6EF3}" destId="{78B00FD3-E495-455A-ACAE-426B5A58552E}" srcOrd="0" destOrd="0" presId="urn:microsoft.com/office/officeart/2005/8/layout/lProcess3"/>
    <dgm:cxn modelId="{37882AA1-192B-42A0-9063-38E7C7458764}" type="presParOf" srcId="{78B00FD3-E495-455A-ACAE-426B5A58552E}" destId="{55746425-1392-46AF-A040-F25E713A135C}" srcOrd="0" destOrd="0" presId="urn:microsoft.com/office/officeart/2005/8/layout/lProcess3"/>
    <dgm:cxn modelId="{9F3B64E7-5617-4685-9FB8-F77A4E1383C5}" type="presParOf" srcId="{78B00FD3-E495-455A-ACAE-426B5A58552E}" destId="{1555D1CC-47A5-4F7C-8B39-0AD81CD8EAD4}" srcOrd="1" destOrd="0" presId="urn:microsoft.com/office/officeart/2005/8/layout/lProcess3"/>
    <dgm:cxn modelId="{489E0AC6-9873-42F8-AAC6-8BB2C56ACB24}" type="presParOf" srcId="{78B00FD3-E495-455A-ACAE-426B5A58552E}" destId="{A19C6CD5-0AB9-41B6-93FD-3DE1C1AD6E3D}" srcOrd="2" destOrd="0" presId="urn:microsoft.com/office/officeart/2005/8/layout/lProcess3"/>
    <dgm:cxn modelId="{6E35B7C3-3494-4490-B9E5-33795CCCEF06}" type="presParOf" srcId="{78B00FD3-E495-455A-ACAE-426B5A58552E}" destId="{C27B0C9A-7715-4F66-BBEC-C96969DCF867}" srcOrd="3" destOrd="0" presId="urn:microsoft.com/office/officeart/2005/8/layout/lProcess3"/>
    <dgm:cxn modelId="{CE413037-C99D-448C-8EB3-CA5BE2D68C24}" type="presParOf" srcId="{78B00FD3-E495-455A-ACAE-426B5A58552E}" destId="{45AC0619-0C20-487E-A195-1018EF66858D}" srcOrd="4" destOrd="0" presId="urn:microsoft.com/office/officeart/2005/8/layout/lProcess3"/>
    <dgm:cxn modelId="{8ADE0C75-2836-470F-8349-453BBFCFE0DF}" type="presParOf" srcId="{78B00FD3-E495-455A-ACAE-426B5A58552E}" destId="{4820CDD1-4D49-411C-9CE5-BBD52BD7B84A}" srcOrd="5" destOrd="0" presId="urn:microsoft.com/office/officeart/2005/8/layout/lProcess3"/>
    <dgm:cxn modelId="{A85CC3E5-85F8-4009-9550-78AFFDDAABE5}" type="presParOf" srcId="{78B00FD3-E495-455A-ACAE-426B5A58552E}" destId="{F858DBC4-DA2A-450C-8F72-FCBA8515558A}" srcOrd="6" destOrd="0" presId="urn:microsoft.com/office/officeart/2005/8/layout/lProcess3"/>
    <dgm:cxn modelId="{9051BF93-EA4D-454A-BE4D-14324D62CC4A}" type="presParOf" srcId="{E3CB92BD-3936-4526-872D-453CDF8E6EF3}" destId="{876403A6-986E-4C15-9670-9459B59FF4F2}" srcOrd="1" destOrd="0" presId="urn:microsoft.com/office/officeart/2005/8/layout/lProcess3"/>
    <dgm:cxn modelId="{5828FF3E-7416-4404-8E7D-C949BC7969A9}" type="presParOf" srcId="{E3CB92BD-3936-4526-872D-453CDF8E6EF3}" destId="{5083FF18-7174-438E-A6E0-EDEB10165BD3}" srcOrd="2" destOrd="0" presId="urn:microsoft.com/office/officeart/2005/8/layout/lProcess3"/>
    <dgm:cxn modelId="{B93B6086-C43F-4F72-BB6E-06156B7F01B8}" type="presParOf" srcId="{5083FF18-7174-438E-A6E0-EDEB10165BD3}" destId="{7784DF99-39E6-45EF-B15D-BF91253D816C}" srcOrd="0" destOrd="0" presId="urn:microsoft.com/office/officeart/2005/8/layout/lProcess3"/>
    <dgm:cxn modelId="{1AA4DC29-60AE-4BE3-B0CC-ADE9821E8C27}" type="presParOf" srcId="{5083FF18-7174-438E-A6E0-EDEB10165BD3}" destId="{EF09F511-3CEA-4665-A6E0-76156377D542}" srcOrd="1" destOrd="0" presId="urn:microsoft.com/office/officeart/2005/8/layout/lProcess3"/>
    <dgm:cxn modelId="{BDF5D6DD-A786-4ECE-8155-E9D65E59897E}" type="presParOf" srcId="{5083FF18-7174-438E-A6E0-EDEB10165BD3}" destId="{158DBC99-1574-4F9F-9937-6AA43913E916}" srcOrd="2" destOrd="0" presId="urn:microsoft.com/office/officeart/2005/8/layout/lProcess3"/>
    <dgm:cxn modelId="{F7159BE5-510E-4C49-800F-547F84345975}" type="presParOf" srcId="{5083FF18-7174-438E-A6E0-EDEB10165BD3}" destId="{B2324F71-57B9-4635-B54F-B4378201F418}" srcOrd="3" destOrd="0" presId="urn:microsoft.com/office/officeart/2005/8/layout/lProcess3"/>
    <dgm:cxn modelId="{F38F7FD5-C0A1-4646-984F-BCFA0865DFCF}" type="presParOf" srcId="{5083FF18-7174-438E-A6E0-EDEB10165BD3}" destId="{54A90CDB-1592-4EA6-ACB1-C9DDD58B6A47}" srcOrd="4" destOrd="0" presId="urn:microsoft.com/office/officeart/2005/8/layout/lProcess3"/>
    <dgm:cxn modelId="{7D5BDD12-500C-462C-800D-0A2C5B352B5D}" type="presParOf" srcId="{5083FF18-7174-438E-A6E0-EDEB10165BD3}" destId="{DE85AD2D-62BF-4D49-B12B-5EDD56492A1A}" srcOrd="5" destOrd="0" presId="urn:microsoft.com/office/officeart/2005/8/layout/lProcess3"/>
    <dgm:cxn modelId="{D15E9C87-62A8-46AE-A988-9A2DE7509C53}" type="presParOf" srcId="{5083FF18-7174-438E-A6E0-EDEB10165BD3}" destId="{8F989FF0-3CC1-4217-A40D-7E4FC03596E5}" srcOrd="6" destOrd="0" presId="urn:microsoft.com/office/officeart/2005/8/layout/lProcess3"/>
    <dgm:cxn modelId="{C8A33F9E-E06F-4D3F-B89D-784214BDA546}" type="presParOf" srcId="{E3CB92BD-3936-4526-872D-453CDF8E6EF3}" destId="{D1DCF75A-1B43-4569-BAF7-BD514AC95FF7}" srcOrd="3" destOrd="0" presId="urn:microsoft.com/office/officeart/2005/8/layout/lProcess3"/>
    <dgm:cxn modelId="{A336AA9A-4F0C-452E-B41F-387FDCA3FC85}" type="presParOf" srcId="{E3CB92BD-3936-4526-872D-453CDF8E6EF3}" destId="{3A07FE9E-3ABB-40B3-8F6D-76BF6FA033B9}" srcOrd="4" destOrd="0" presId="urn:microsoft.com/office/officeart/2005/8/layout/lProcess3"/>
    <dgm:cxn modelId="{7D048344-9C91-4AC6-A6AC-AA65CA7863E7}" type="presParOf" srcId="{3A07FE9E-3ABB-40B3-8F6D-76BF6FA033B9}" destId="{F2F319FA-6B29-46DF-872F-6F1EB6312AA8}" srcOrd="0" destOrd="0" presId="urn:microsoft.com/office/officeart/2005/8/layout/lProcess3"/>
    <dgm:cxn modelId="{F60875EC-E2E3-4DEE-9589-C207A64D0DF4}" type="presParOf" srcId="{3A07FE9E-3ABB-40B3-8F6D-76BF6FA033B9}" destId="{D8F69BBB-4205-4E76-B85A-37CEE79A1DC9}" srcOrd="1" destOrd="0" presId="urn:microsoft.com/office/officeart/2005/8/layout/lProcess3"/>
    <dgm:cxn modelId="{CAD99806-A88A-4D8A-8DB3-583208C326DD}" type="presParOf" srcId="{3A07FE9E-3ABB-40B3-8F6D-76BF6FA033B9}" destId="{B8E124FE-4FD4-4C32-ABC5-9B221A6A15C7}" srcOrd="2" destOrd="0" presId="urn:microsoft.com/office/officeart/2005/8/layout/lProcess3"/>
    <dgm:cxn modelId="{BA9C7868-28B2-472B-A805-82C5221B1727}" type="presParOf" srcId="{3A07FE9E-3ABB-40B3-8F6D-76BF6FA033B9}" destId="{CCFAC3E7-99B9-4123-8BA6-7E410B831ECC}" srcOrd="3" destOrd="0" presId="urn:microsoft.com/office/officeart/2005/8/layout/lProcess3"/>
    <dgm:cxn modelId="{D8940EA6-A0E9-4DB0-9BDF-3FC73328E0D7}" type="presParOf" srcId="{3A07FE9E-3ABB-40B3-8F6D-76BF6FA033B9}" destId="{2217DF48-952E-4ABD-AEF6-E2A80C7111C3}" srcOrd="4" destOrd="0" presId="urn:microsoft.com/office/officeart/2005/8/layout/lProcess3"/>
    <dgm:cxn modelId="{F29DEBB0-A766-49ED-8A06-49F60EC02738}" type="presParOf" srcId="{3A07FE9E-3ABB-40B3-8F6D-76BF6FA033B9}" destId="{518DEAE3-B672-45DE-BD02-23B480028DCA}" srcOrd="5" destOrd="0" presId="urn:microsoft.com/office/officeart/2005/8/layout/lProcess3"/>
    <dgm:cxn modelId="{6851FD7C-CA59-49F3-948B-5406175F8F1C}" type="presParOf" srcId="{3A07FE9E-3ABB-40B3-8F6D-76BF6FA033B9}" destId="{0E18146F-A18C-4EB9-8CA4-B3BB84C60221}" srcOrd="6"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21EE7F-05AA-4656-95C1-6CEF9796F00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B079BDBE-399A-4EB8-8D20-1B9FD8A44E85}">
      <dgm:prSet phldrT="[Текст]"/>
      <dgm:spPr/>
      <dgm:t>
        <a:bodyPr/>
        <a:lstStyle/>
        <a:p>
          <a:r>
            <a:rPr lang="ru-RU" dirty="0">
              <a:solidFill>
                <a:schemeClr val="bg1">
                  <a:lumMod val="50000"/>
                </a:schemeClr>
              </a:solidFill>
            </a:rPr>
            <a:t>ФСД</a:t>
          </a:r>
        </a:p>
      </dgm:t>
    </dgm:pt>
    <dgm:pt modelId="{CDAF3763-498F-42B9-A55B-B8CE7CC9EADB}" type="parTrans" cxnId="{58AC6153-7EDD-46D1-BCD9-80FA07FF76FA}">
      <dgm:prSet/>
      <dgm:spPr/>
      <dgm:t>
        <a:bodyPr/>
        <a:lstStyle/>
        <a:p>
          <a:endParaRPr lang="ru-RU">
            <a:solidFill>
              <a:schemeClr val="bg1">
                <a:lumMod val="50000"/>
              </a:schemeClr>
            </a:solidFill>
          </a:endParaRPr>
        </a:p>
      </dgm:t>
    </dgm:pt>
    <dgm:pt modelId="{C53A21C0-405F-4223-B87F-24816776AF70}" type="sibTrans" cxnId="{58AC6153-7EDD-46D1-BCD9-80FA07FF76FA}">
      <dgm:prSet/>
      <dgm:spPr/>
      <dgm:t>
        <a:bodyPr/>
        <a:lstStyle/>
        <a:p>
          <a:endParaRPr lang="ru-RU">
            <a:solidFill>
              <a:schemeClr val="bg1">
                <a:lumMod val="50000"/>
              </a:schemeClr>
            </a:solidFill>
          </a:endParaRPr>
        </a:p>
      </dgm:t>
    </dgm:pt>
    <dgm:pt modelId="{0CC9D246-1F5A-4E1D-9AD4-D42AC6D48009}">
      <dgm:prSet phldrT="[Текст]"/>
      <dgm:spPr/>
      <dgm:t>
        <a:bodyPr/>
        <a:lstStyle/>
        <a:p>
          <a:r>
            <a:rPr lang="ru-RU" dirty="0">
              <a:solidFill>
                <a:schemeClr val="bg1">
                  <a:lumMod val="50000"/>
                </a:schemeClr>
              </a:solidFill>
            </a:rPr>
            <a:t>ФСД АОСВ НСБУ</a:t>
          </a:r>
        </a:p>
      </dgm:t>
    </dgm:pt>
    <dgm:pt modelId="{B9F37777-AA37-4954-AE49-8D13A33EC594}" type="parTrans" cxnId="{93C51F17-1968-4959-BE5B-967E495B106F}">
      <dgm:prSet/>
      <dgm:spPr/>
      <dgm:t>
        <a:bodyPr/>
        <a:lstStyle/>
        <a:p>
          <a:endParaRPr lang="ru-RU">
            <a:solidFill>
              <a:schemeClr val="bg1">
                <a:lumMod val="50000"/>
              </a:schemeClr>
            </a:solidFill>
          </a:endParaRPr>
        </a:p>
      </dgm:t>
    </dgm:pt>
    <dgm:pt modelId="{DACD69D6-CCDD-459D-9CB6-DD2F4E967602}" type="sibTrans" cxnId="{93C51F17-1968-4959-BE5B-967E495B106F}">
      <dgm:prSet/>
      <dgm:spPr/>
      <dgm:t>
        <a:bodyPr/>
        <a:lstStyle/>
        <a:p>
          <a:endParaRPr lang="ru-RU">
            <a:solidFill>
              <a:schemeClr val="bg1">
                <a:lumMod val="50000"/>
              </a:schemeClr>
            </a:solidFill>
          </a:endParaRPr>
        </a:p>
      </dgm:t>
    </dgm:pt>
    <dgm:pt modelId="{B03AE18E-B008-432F-8D95-897BDD9FF7E1}">
      <dgm:prSet phldrT="[Текст]"/>
      <dgm:spPr/>
      <dgm:t>
        <a:bodyPr/>
        <a:lstStyle/>
        <a:p>
          <a:r>
            <a:rPr lang="ru-RU" dirty="0">
              <a:solidFill>
                <a:schemeClr val="bg1">
                  <a:lumMod val="50000"/>
                </a:schemeClr>
              </a:solidFill>
            </a:rPr>
            <a:t>Учет</a:t>
          </a:r>
        </a:p>
      </dgm:t>
    </dgm:pt>
    <dgm:pt modelId="{A35B180F-9D54-4164-8523-15561F3718E6}" type="parTrans" cxnId="{0E480CDA-9B1C-4B10-93A2-3AD7D799AFEA}">
      <dgm:prSet/>
      <dgm:spPr/>
      <dgm:t>
        <a:bodyPr/>
        <a:lstStyle/>
        <a:p>
          <a:endParaRPr lang="ru-RU">
            <a:solidFill>
              <a:schemeClr val="bg1">
                <a:lumMod val="50000"/>
              </a:schemeClr>
            </a:solidFill>
          </a:endParaRPr>
        </a:p>
      </dgm:t>
    </dgm:pt>
    <dgm:pt modelId="{27B83696-894F-4189-A016-64D301571A76}" type="sibTrans" cxnId="{0E480CDA-9B1C-4B10-93A2-3AD7D799AFEA}">
      <dgm:prSet/>
      <dgm:spPr/>
      <dgm:t>
        <a:bodyPr/>
        <a:lstStyle/>
        <a:p>
          <a:endParaRPr lang="ru-RU">
            <a:solidFill>
              <a:schemeClr val="bg1">
                <a:lumMod val="50000"/>
              </a:schemeClr>
            </a:solidFill>
          </a:endParaRPr>
        </a:p>
      </dgm:t>
    </dgm:pt>
    <dgm:pt modelId="{34C56710-AFB6-42EB-BFEC-3324957BE5DE}">
      <dgm:prSet phldrT="[Текст]"/>
      <dgm:spPr/>
      <dgm:t>
        <a:bodyPr/>
        <a:lstStyle/>
        <a:p>
          <a:r>
            <a:rPr lang="ru-RU" dirty="0">
              <a:solidFill>
                <a:schemeClr val="bg1">
                  <a:lumMod val="50000"/>
                </a:schemeClr>
              </a:solidFill>
            </a:rPr>
            <a:t>Трансформация - Остатки ВНА и эффекты (НСБУ) на других статьях</a:t>
          </a:r>
          <a:br>
            <a:rPr lang="ru-RU" dirty="0">
              <a:solidFill>
                <a:schemeClr val="bg1">
                  <a:lumMod val="50000"/>
                </a:schemeClr>
              </a:solidFill>
            </a:rPr>
          </a:br>
          <a:endParaRPr lang="ru-RU" dirty="0">
            <a:solidFill>
              <a:schemeClr val="bg1">
                <a:lumMod val="50000"/>
              </a:schemeClr>
            </a:solidFill>
          </a:endParaRPr>
        </a:p>
      </dgm:t>
    </dgm:pt>
    <dgm:pt modelId="{2D01F7A3-700F-4B6E-AC3C-CFA8837D3B16}" type="parTrans" cxnId="{41CFFE5C-F4DC-474C-9599-A2500F6511FB}">
      <dgm:prSet/>
      <dgm:spPr/>
      <dgm:t>
        <a:bodyPr/>
        <a:lstStyle/>
        <a:p>
          <a:endParaRPr lang="ru-RU">
            <a:solidFill>
              <a:schemeClr val="bg1">
                <a:lumMod val="50000"/>
              </a:schemeClr>
            </a:solidFill>
          </a:endParaRPr>
        </a:p>
      </dgm:t>
    </dgm:pt>
    <dgm:pt modelId="{35AE49B4-049B-4F21-9126-C4324270C4CD}" type="sibTrans" cxnId="{41CFFE5C-F4DC-474C-9599-A2500F6511FB}">
      <dgm:prSet/>
      <dgm:spPr/>
      <dgm:t>
        <a:bodyPr/>
        <a:lstStyle/>
        <a:p>
          <a:endParaRPr lang="ru-RU">
            <a:solidFill>
              <a:schemeClr val="bg1">
                <a:lumMod val="50000"/>
              </a:schemeClr>
            </a:solidFill>
          </a:endParaRPr>
        </a:p>
      </dgm:t>
    </dgm:pt>
    <dgm:pt modelId="{3D487C57-B2BF-44D9-BE38-32B176DF1773}">
      <dgm:prSet phldrT="[Текст]"/>
      <dgm:spPr/>
      <dgm:t>
        <a:bodyPr/>
        <a:lstStyle/>
        <a:p>
          <a:r>
            <a:rPr lang="ru-RU" dirty="0">
              <a:solidFill>
                <a:schemeClr val="bg1">
                  <a:lumMod val="50000"/>
                </a:schemeClr>
              </a:solidFill>
            </a:rPr>
            <a:t>Отчетность</a:t>
          </a:r>
        </a:p>
      </dgm:t>
    </dgm:pt>
    <dgm:pt modelId="{FBC84771-121F-47B7-BD63-4B71FAA96EC2}" type="parTrans" cxnId="{70AAC5F9-204A-4DFB-BF4F-7C6588F02714}">
      <dgm:prSet/>
      <dgm:spPr/>
      <dgm:t>
        <a:bodyPr/>
        <a:lstStyle/>
        <a:p>
          <a:endParaRPr lang="ru-RU">
            <a:solidFill>
              <a:schemeClr val="bg1">
                <a:lumMod val="50000"/>
              </a:schemeClr>
            </a:solidFill>
          </a:endParaRPr>
        </a:p>
      </dgm:t>
    </dgm:pt>
    <dgm:pt modelId="{6F7DC6EC-C98E-4196-91A2-9F34E5C5C203}" type="sibTrans" cxnId="{70AAC5F9-204A-4DFB-BF4F-7C6588F02714}">
      <dgm:prSet/>
      <dgm:spPr/>
      <dgm:t>
        <a:bodyPr/>
        <a:lstStyle/>
        <a:p>
          <a:endParaRPr lang="ru-RU">
            <a:solidFill>
              <a:schemeClr val="bg1">
                <a:lumMod val="50000"/>
              </a:schemeClr>
            </a:solidFill>
          </a:endParaRPr>
        </a:p>
      </dgm:t>
    </dgm:pt>
    <dgm:pt modelId="{406A1321-F798-4370-8716-1994AC5AAE6F}">
      <dgm:prSet phldrT="[Текст]"/>
      <dgm:spPr/>
      <dgm:t>
        <a:bodyPr/>
        <a:lstStyle/>
        <a:p>
          <a:r>
            <a:rPr lang="ru-RU" dirty="0">
              <a:solidFill>
                <a:schemeClr val="bg1">
                  <a:lumMod val="50000"/>
                </a:schemeClr>
              </a:solidFill>
            </a:rPr>
            <a:t>Статьи ВНА в </a:t>
          </a:r>
          <a:r>
            <a:rPr lang="en-US" dirty="0">
              <a:solidFill>
                <a:schemeClr val="bg1">
                  <a:lumMod val="50000"/>
                </a:schemeClr>
              </a:solidFill>
            </a:rPr>
            <a:t>TB</a:t>
          </a:r>
          <a:endParaRPr lang="ru-RU" dirty="0">
            <a:solidFill>
              <a:schemeClr val="bg1">
                <a:lumMod val="50000"/>
              </a:schemeClr>
            </a:solidFill>
          </a:endParaRPr>
        </a:p>
      </dgm:t>
    </dgm:pt>
    <dgm:pt modelId="{517552E4-317D-4E21-8EE7-DD7480C02B36}" type="parTrans" cxnId="{05053C4C-0FA6-498C-AC13-7B6032331602}">
      <dgm:prSet/>
      <dgm:spPr/>
      <dgm:t>
        <a:bodyPr/>
        <a:lstStyle/>
        <a:p>
          <a:endParaRPr lang="ru-RU">
            <a:solidFill>
              <a:schemeClr val="bg1">
                <a:lumMod val="50000"/>
              </a:schemeClr>
            </a:solidFill>
          </a:endParaRPr>
        </a:p>
      </dgm:t>
    </dgm:pt>
    <dgm:pt modelId="{AD9F1DC8-D55C-498B-8A5B-F5C319BECD25}" type="sibTrans" cxnId="{05053C4C-0FA6-498C-AC13-7B6032331602}">
      <dgm:prSet/>
      <dgm:spPr/>
      <dgm:t>
        <a:bodyPr/>
        <a:lstStyle/>
        <a:p>
          <a:endParaRPr lang="ru-RU">
            <a:solidFill>
              <a:schemeClr val="bg1">
                <a:lumMod val="50000"/>
              </a:schemeClr>
            </a:solidFill>
          </a:endParaRPr>
        </a:p>
      </dgm:t>
    </dgm:pt>
    <dgm:pt modelId="{35B2B3CE-78E5-4FF5-A4B7-D8B8C7AFB514}">
      <dgm:prSet phldrT="[Текст]"/>
      <dgm:spPr/>
      <dgm:t>
        <a:bodyPr/>
        <a:lstStyle/>
        <a:p>
          <a:r>
            <a:rPr lang="ru-RU" dirty="0">
              <a:solidFill>
                <a:schemeClr val="bg1">
                  <a:lumMod val="50000"/>
                </a:schemeClr>
              </a:solidFill>
            </a:rPr>
            <a:t>Примечание по ВНА по классам ВНА и видам движений</a:t>
          </a:r>
        </a:p>
      </dgm:t>
    </dgm:pt>
    <dgm:pt modelId="{E2DC8F65-545A-4BDF-A822-D90AB933D6B5}" type="parTrans" cxnId="{66C02B7C-CE97-4FB4-8BA8-E2979DC93E32}">
      <dgm:prSet/>
      <dgm:spPr/>
      <dgm:t>
        <a:bodyPr/>
        <a:lstStyle/>
        <a:p>
          <a:endParaRPr lang="ru-RU">
            <a:solidFill>
              <a:schemeClr val="bg1">
                <a:lumMod val="50000"/>
              </a:schemeClr>
            </a:solidFill>
          </a:endParaRPr>
        </a:p>
      </dgm:t>
    </dgm:pt>
    <dgm:pt modelId="{A98C2A1A-F1B7-4B72-82FB-0EE89070E4B7}" type="sibTrans" cxnId="{66C02B7C-CE97-4FB4-8BA8-E2979DC93E32}">
      <dgm:prSet/>
      <dgm:spPr/>
      <dgm:t>
        <a:bodyPr/>
        <a:lstStyle/>
        <a:p>
          <a:endParaRPr lang="ru-RU">
            <a:solidFill>
              <a:schemeClr val="bg1">
                <a:lumMod val="50000"/>
              </a:schemeClr>
            </a:solidFill>
          </a:endParaRPr>
        </a:p>
      </dgm:t>
    </dgm:pt>
    <dgm:pt modelId="{E1F1D468-FEFA-43B0-AF66-2114E4B20516}">
      <dgm:prSet phldrT="[Текст]"/>
      <dgm:spPr/>
      <dgm:t>
        <a:bodyPr/>
        <a:lstStyle/>
        <a:p>
          <a:r>
            <a:rPr lang="ru-RU" dirty="0">
              <a:solidFill>
                <a:schemeClr val="bg1">
                  <a:lumMod val="50000"/>
                </a:schemeClr>
              </a:solidFill>
            </a:rPr>
            <a:t>ФСД ВНА (формат - ввод событий ВНА или ввод сведений ВНА)</a:t>
          </a:r>
        </a:p>
      </dgm:t>
    </dgm:pt>
    <dgm:pt modelId="{3E294AB5-338A-43FE-BF3F-C5D726A6B4F5}" type="parTrans" cxnId="{106EAE1D-76AF-480E-83DF-AE8DB58AF75B}">
      <dgm:prSet/>
      <dgm:spPr/>
      <dgm:t>
        <a:bodyPr/>
        <a:lstStyle/>
        <a:p>
          <a:endParaRPr lang="ru-RU">
            <a:solidFill>
              <a:schemeClr val="bg1">
                <a:lumMod val="50000"/>
              </a:schemeClr>
            </a:solidFill>
          </a:endParaRPr>
        </a:p>
      </dgm:t>
    </dgm:pt>
    <dgm:pt modelId="{1BC14730-F393-4E8C-9603-5001B29683DE}" type="sibTrans" cxnId="{106EAE1D-76AF-480E-83DF-AE8DB58AF75B}">
      <dgm:prSet/>
      <dgm:spPr/>
      <dgm:t>
        <a:bodyPr/>
        <a:lstStyle/>
        <a:p>
          <a:endParaRPr lang="ru-RU">
            <a:solidFill>
              <a:schemeClr val="bg1">
                <a:lumMod val="50000"/>
              </a:schemeClr>
            </a:solidFill>
          </a:endParaRPr>
        </a:p>
      </dgm:t>
    </dgm:pt>
    <dgm:pt modelId="{5653573C-DE98-4D78-AFDB-D8384D9BD555}">
      <dgm:prSet phldrT="[Текст]"/>
      <dgm:spPr/>
      <dgm:t>
        <a:bodyPr/>
        <a:lstStyle/>
        <a:p>
          <a:endParaRPr lang="ru-RU" dirty="0">
            <a:solidFill>
              <a:schemeClr val="bg1">
                <a:lumMod val="50000"/>
              </a:schemeClr>
            </a:solidFill>
          </a:endParaRPr>
        </a:p>
      </dgm:t>
    </dgm:pt>
    <dgm:pt modelId="{F8EC5FB4-77D9-4038-B00C-4F53D69FCC11}" type="parTrans" cxnId="{8790EBCD-EAA6-4554-B439-29E77E0545C8}">
      <dgm:prSet/>
      <dgm:spPr/>
      <dgm:t>
        <a:bodyPr/>
        <a:lstStyle/>
        <a:p>
          <a:endParaRPr lang="ru-RU">
            <a:solidFill>
              <a:schemeClr val="bg1">
                <a:lumMod val="50000"/>
              </a:schemeClr>
            </a:solidFill>
          </a:endParaRPr>
        </a:p>
      </dgm:t>
    </dgm:pt>
    <dgm:pt modelId="{EFE26765-6777-4D71-99BF-039424522049}" type="sibTrans" cxnId="{8790EBCD-EAA6-4554-B439-29E77E0545C8}">
      <dgm:prSet/>
      <dgm:spPr/>
      <dgm:t>
        <a:bodyPr/>
        <a:lstStyle/>
        <a:p>
          <a:endParaRPr lang="ru-RU">
            <a:solidFill>
              <a:schemeClr val="bg1">
                <a:lumMod val="50000"/>
              </a:schemeClr>
            </a:solidFill>
          </a:endParaRPr>
        </a:p>
      </dgm:t>
    </dgm:pt>
    <dgm:pt modelId="{A549733C-FEB7-4448-8906-DEDC4B4DA69E}">
      <dgm:prSet phldrT="[Текст]"/>
      <dgm:spPr/>
      <dgm:t>
        <a:bodyPr/>
        <a:lstStyle/>
        <a:p>
          <a:r>
            <a:rPr lang="ru-RU" dirty="0">
              <a:solidFill>
                <a:schemeClr val="bg1">
                  <a:lumMod val="50000"/>
                </a:schemeClr>
              </a:solidFill>
            </a:rPr>
            <a:t>Ввод событий ВНА - </a:t>
          </a:r>
          <a:r>
            <a:rPr lang="ru-RU" dirty="0" err="1">
              <a:solidFill>
                <a:schemeClr val="bg1">
                  <a:lumMod val="50000"/>
                </a:schemeClr>
              </a:solidFill>
            </a:rPr>
            <a:t>сторно</a:t>
          </a:r>
          <a:r>
            <a:rPr lang="ru-RU" dirty="0">
              <a:solidFill>
                <a:schemeClr val="bg1">
                  <a:lumMod val="50000"/>
                </a:schemeClr>
              </a:solidFill>
            </a:rPr>
            <a:t> НСБУ и начисление МСФО</a:t>
          </a:r>
        </a:p>
      </dgm:t>
    </dgm:pt>
    <dgm:pt modelId="{DC759D23-D484-4234-AA02-BACEDA80205A}" type="parTrans" cxnId="{259F6B4C-4BD4-4FE1-B749-78C02BCDF7A3}">
      <dgm:prSet/>
      <dgm:spPr/>
      <dgm:t>
        <a:bodyPr/>
        <a:lstStyle/>
        <a:p>
          <a:endParaRPr lang="ru-RU">
            <a:solidFill>
              <a:schemeClr val="bg1">
                <a:lumMod val="50000"/>
              </a:schemeClr>
            </a:solidFill>
          </a:endParaRPr>
        </a:p>
      </dgm:t>
    </dgm:pt>
    <dgm:pt modelId="{AEC1DE86-1C36-4696-B7CC-E6092375DD1A}" type="sibTrans" cxnId="{259F6B4C-4BD4-4FE1-B749-78C02BCDF7A3}">
      <dgm:prSet/>
      <dgm:spPr/>
      <dgm:t>
        <a:bodyPr/>
        <a:lstStyle/>
        <a:p>
          <a:endParaRPr lang="ru-RU">
            <a:solidFill>
              <a:schemeClr val="bg1">
                <a:lumMod val="50000"/>
              </a:schemeClr>
            </a:solidFill>
          </a:endParaRPr>
        </a:p>
      </dgm:t>
    </dgm:pt>
    <dgm:pt modelId="{A2BF23D2-A048-466E-8EA1-00B08055AD9F}">
      <dgm:prSet phldrT="[Текст]"/>
      <dgm:spPr/>
      <dgm:t>
        <a:bodyPr/>
        <a:lstStyle/>
        <a:p>
          <a:r>
            <a:rPr lang="ru-RU" dirty="0">
              <a:solidFill>
                <a:schemeClr val="bg1">
                  <a:lumMod val="50000"/>
                </a:schemeClr>
              </a:solidFill>
            </a:rPr>
            <a:t>Регламентная операция ВНА МСФО (перенос проводок на АОСВ МСФО)</a:t>
          </a:r>
        </a:p>
      </dgm:t>
    </dgm:pt>
    <dgm:pt modelId="{7D69E803-A52A-4C33-B913-B025319ACC41}" type="parTrans" cxnId="{083A40EA-4BEE-4462-A67A-4BDED1A754DC}">
      <dgm:prSet/>
      <dgm:spPr/>
      <dgm:t>
        <a:bodyPr/>
        <a:lstStyle/>
        <a:p>
          <a:endParaRPr lang="ru-RU">
            <a:solidFill>
              <a:schemeClr val="bg1">
                <a:lumMod val="50000"/>
              </a:schemeClr>
            </a:solidFill>
          </a:endParaRPr>
        </a:p>
      </dgm:t>
    </dgm:pt>
    <dgm:pt modelId="{7367AA05-FEFC-4085-BBD9-2B49FD9ACE38}" type="sibTrans" cxnId="{083A40EA-4BEE-4462-A67A-4BDED1A754DC}">
      <dgm:prSet/>
      <dgm:spPr/>
      <dgm:t>
        <a:bodyPr/>
        <a:lstStyle/>
        <a:p>
          <a:endParaRPr lang="ru-RU">
            <a:solidFill>
              <a:schemeClr val="bg1">
                <a:lumMod val="50000"/>
              </a:schemeClr>
            </a:solidFill>
          </a:endParaRPr>
        </a:p>
      </dgm:t>
    </dgm:pt>
    <dgm:pt modelId="{83413D61-769F-4B3D-94EC-830CE57AF48C}">
      <dgm:prSet phldrT="[Текст]"/>
      <dgm:spPr/>
      <dgm:t>
        <a:bodyPr/>
        <a:lstStyle/>
        <a:p>
          <a:endParaRPr lang="ru-RU" dirty="0">
            <a:solidFill>
              <a:schemeClr val="bg1">
                <a:lumMod val="50000"/>
              </a:schemeClr>
            </a:solidFill>
          </a:endParaRPr>
        </a:p>
      </dgm:t>
    </dgm:pt>
    <dgm:pt modelId="{759FBD3C-16E9-41C8-A231-794B01C57B82}" type="parTrans" cxnId="{FF694CAF-B1AD-4852-89E1-8C7A2421B5ED}">
      <dgm:prSet/>
      <dgm:spPr/>
      <dgm:t>
        <a:bodyPr/>
        <a:lstStyle/>
        <a:p>
          <a:endParaRPr lang="ru-RU">
            <a:solidFill>
              <a:schemeClr val="bg1">
                <a:lumMod val="50000"/>
              </a:schemeClr>
            </a:solidFill>
          </a:endParaRPr>
        </a:p>
      </dgm:t>
    </dgm:pt>
    <dgm:pt modelId="{94A3B130-9412-4F3D-ACE7-1E43747B1CCC}" type="sibTrans" cxnId="{FF694CAF-B1AD-4852-89E1-8C7A2421B5ED}">
      <dgm:prSet/>
      <dgm:spPr/>
      <dgm:t>
        <a:bodyPr/>
        <a:lstStyle/>
        <a:p>
          <a:endParaRPr lang="ru-RU">
            <a:solidFill>
              <a:schemeClr val="bg1">
                <a:lumMod val="50000"/>
              </a:schemeClr>
            </a:solidFill>
          </a:endParaRPr>
        </a:p>
      </dgm:t>
    </dgm:pt>
    <dgm:pt modelId="{FD204733-8128-4D30-80AB-56A102A4C5BF}">
      <dgm:prSet phldrT="[Текст]"/>
      <dgm:spPr/>
      <dgm:t>
        <a:bodyPr/>
        <a:lstStyle/>
        <a:p>
          <a:endParaRPr lang="ru-RU" dirty="0">
            <a:solidFill>
              <a:schemeClr val="bg1">
                <a:lumMod val="50000"/>
              </a:schemeClr>
            </a:solidFill>
          </a:endParaRPr>
        </a:p>
      </dgm:t>
    </dgm:pt>
    <dgm:pt modelId="{C9037864-66B7-426F-A960-AD66C80F30EE}" type="parTrans" cxnId="{D6CC48B6-2B1B-4153-983F-DE51E16C4B48}">
      <dgm:prSet/>
      <dgm:spPr/>
      <dgm:t>
        <a:bodyPr/>
        <a:lstStyle/>
        <a:p>
          <a:endParaRPr lang="ru-RU">
            <a:solidFill>
              <a:schemeClr val="bg1">
                <a:lumMod val="50000"/>
              </a:schemeClr>
            </a:solidFill>
          </a:endParaRPr>
        </a:p>
      </dgm:t>
    </dgm:pt>
    <dgm:pt modelId="{088701FA-AE59-4867-8B9D-0DDF13282E76}" type="sibTrans" cxnId="{D6CC48B6-2B1B-4153-983F-DE51E16C4B48}">
      <dgm:prSet/>
      <dgm:spPr/>
      <dgm:t>
        <a:bodyPr/>
        <a:lstStyle/>
        <a:p>
          <a:endParaRPr lang="ru-RU">
            <a:solidFill>
              <a:schemeClr val="bg1">
                <a:lumMod val="50000"/>
              </a:schemeClr>
            </a:solidFill>
          </a:endParaRPr>
        </a:p>
      </dgm:t>
    </dgm:pt>
    <dgm:pt modelId="{05B8E2DC-CA5A-4C5B-8E86-97B54316006E}">
      <dgm:prSet phldrT="[Текст]"/>
      <dgm:spPr/>
      <dgm:t>
        <a:bodyPr/>
        <a:lstStyle/>
        <a:p>
          <a:endParaRPr lang="ru-RU" dirty="0">
            <a:solidFill>
              <a:schemeClr val="bg1">
                <a:lumMod val="50000"/>
              </a:schemeClr>
            </a:solidFill>
          </a:endParaRPr>
        </a:p>
      </dgm:t>
    </dgm:pt>
    <dgm:pt modelId="{27580CC5-ACB3-45CD-ABD9-1C2CCA01C55C}" type="parTrans" cxnId="{2FA9E7F0-183E-469F-8ED1-DECF84DB17B9}">
      <dgm:prSet/>
      <dgm:spPr/>
      <dgm:t>
        <a:bodyPr/>
        <a:lstStyle/>
        <a:p>
          <a:endParaRPr lang="ru-RU">
            <a:solidFill>
              <a:schemeClr val="bg1">
                <a:lumMod val="50000"/>
              </a:schemeClr>
            </a:solidFill>
          </a:endParaRPr>
        </a:p>
      </dgm:t>
    </dgm:pt>
    <dgm:pt modelId="{FC3D9EE8-6722-43AE-976F-E481DF765395}" type="sibTrans" cxnId="{2FA9E7F0-183E-469F-8ED1-DECF84DB17B9}">
      <dgm:prSet/>
      <dgm:spPr/>
      <dgm:t>
        <a:bodyPr/>
        <a:lstStyle/>
        <a:p>
          <a:endParaRPr lang="ru-RU">
            <a:solidFill>
              <a:schemeClr val="bg1">
                <a:lumMod val="50000"/>
              </a:schemeClr>
            </a:solidFill>
          </a:endParaRPr>
        </a:p>
      </dgm:t>
    </dgm:pt>
    <dgm:pt modelId="{A9AB521F-0861-4CA4-9DFB-9BBA93E8773C}">
      <dgm:prSet phldrT="[Текст]"/>
      <dgm:spPr/>
      <dgm:t>
        <a:bodyPr/>
        <a:lstStyle/>
        <a:p>
          <a:endParaRPr lang="ru-RU" dirty="0">
            <a:solidFill>
              <a:schemeClr val="bg1">
                <a:lumMod val="50000"/>
              </a:schemeClr>
            </a:solidFill>
          </a:endParaRPr>
        </a:p>
      </dgm:t>
    </dgm:pt>
    <dgm:pt modelId="{79DAD387-6C6C-48A7-BD08-5202FA747C34}" type="parTrans" cxnId="{0F01AFE4-941F-4887-9ECF-65AC55ECE3F4}">
      <dgm:prSet/>
      <dgm:spPr/>
      <dgm:t>
        <a:bodyPr/>
        <a:lstStyle/>
        <a:p>
          <a:endParaRPr lang="ru-RU">
            <a:solidFill>
              <a:schemeClr val="bg1">
                <a:lumMod val="50000"/>
              </a:schemeClr>
            </a:solidFill>
          </a:endParaRPr>
        </a:p>
      </dgm:t>
    </dgm:pt>
    <dgm:pt modelId="{DD8E6313-7A97-4EC4-88C7-BE704C54C643}" type="sibTrans" cxnId="{0F01AFE4-941F-4887-9ECF-65AC55ECE3F4}">
      <dgm:prSet/>
      <dgm:spPr/>
      <dgm:t>
        <a:bodyPr/>
        <a:lstStyle/>
        <a:p>
          <a:endParaRPr lang="ru-RU">
            <a:solidFill>
              <a:schemeClr val="bg1">
                <a:lumMod val="50000"/>
              </a:schemeClr>
            </a:solidFill>
          </a:endParaRPr>
        </a:p>
      </dgm:t>
    </dgm:pt>
    <dgm:pt modelId="{AA91B7F6-4783-4FF4-A182-D80FF1C6B2EA}">
      <dgm:prSet phldrT="[Текст]"/>
      <dgm:spPr/>
      <dgm:t>
        <a:bodyPr/>
        <a:lstStyle/>
        <a:p>
          <a:endParaRPr lang="ru-RU" dirty="0">
            <a:solidFill>
              <a:schemeClr val="bg1">
                <a:lumMod val="50000"/>
              </a:schemeClr>
            </a:solidFill>
          </a:endParaRPr>
        </a:p>
      </dgm:t>
    </dgm:pt>
    <dgm:pt modelId="{FDBEBE3C-48DD-424C-9BBB-104D8C01254F}" type="parTrans" cxnId="{AD963499-F390-4F06-9F03-17500CFA6DBF}">
      <dgm:prSet/>
      <dgm:spPr/>
      <dgm:t>
        <a:bodyPr/>
        <a:lstStyle/>
        <a:p>
          <a:endParaRPr lang="ru-RU">
            <a:solidFill>
              <a:schemeClr val="bg1">
                <a:lumMod val="50000"/>
              </a:schemeClr>
            </a:solidFill>
          </a:endParaRPr>
        </a:p>
      </dgm:t>
    </dgm:pt>
    <dgm:pt modelId="{1FDB743D-D0EA-429B-9CBF-4A7E019BB948}" type="sibTrans" cxnId="{AD963499-F390-4F06-9F03-17500CFA6DBF}">
      <dgm:prSet/>
      <dgm:spPr/>
      <dgm:t>
        <a:bodyPr/>
        <a:lstStyle/>
        <a:p>
          <a:endParaRPr lang="ru-RU">
            <a:solidFill>
              <a:schemeClr val="bg1">
                <a:lumMod val="50000"/>
              </a:schemeClr>
            </a:solidFill>
          </a:endParaRPr>
        </a:p>
      </dgm:t>
    </dgm:pt>
    <dgm:pt modelId="{2B5B7174-1D37-49B9-B20C-9E29C0FA55B0}">
      <dgm:prSet phldrT="[Текст]"/>
      <dgm:spPr/>
      <dgm:t>
        <a:bodyPr/>
        <a:lstStyle/>
        <a:p>
          <a:endParaRPr lang="ru-RU" dirty="0">
            <a:solidFill>
              <a:schemeClr val="bg1">
                <a:lumMod val="50000"/>
              </a:schemeClr>
            </a:solidFill>
          </a:endParaRPr>
        </a:p>
      </dgm:t>
    </dgm:pt>
    <dgm:pt modelId="{85A70F1A-B4B9-4087-AA17-90A1B509D13F}" type="parTrans" cxnId="{A5F889E5-AF87-492A-81B1-DB467DE7BE8D}">
      <dgm:prSet/>
      <dgm:spPr/>
      <dgm:t>
        <a:bodyPr/>
        <a:lstStyle/>
        <a:p>
          <a:endParaRPr lang="ru-RU">
            <a:solidFill>
              <a:schemeClr val="bg1">
                <a:lumMod val="50000"/>
              </a:schemeClr>
            </a:solidFill>
          </a:endParaRPr>
        </a:p>
      </dgm:t>
    </dgm:pt>
    <dgm:pt modelId="{E33ACB38-8CDA-4C88-984D-1D49269D56DC}" type="sibTrans" cxnId="{A5F889E5-AF87-492A-81B1-DB467DE7BE8D}">
      <dgm:prSet/>
      <dgm:spPr/>
      <dgm:t>
        <a:bodyPr/>
        <a:lstStyle/>
        <a:p>
          <a:endParaRPr lang="ru-RU">
            <a:solidFill>
              <a:schemeClr val="bg1">
                <a:lumMod val="50000"/>
              </a:schemeClr>
            </a:solidFill>
          </a:endParaRPr>
        </a:p>
      </dgm:t>
    </dgm:pt>
    <dgm:pt modelId="{A81E3A66-917B-47D7-BF4E-5C95578F1166}">
      <dgm:prSet phldrT="[Текст]"/>
      <dgm:spPr/>
      <dgm:t>
        <a:bodyPr/>
        <a:lstStyle/>
        <a:p>
          <a:r>
            <a:rPr lang="ru-RU" dirty="0">
              <a:solidFill>
                <a:schemeClr val="bg1">
                  <a:lumMod val="50000"/>
                </a:schemeClr>
              </a:solidFill>
            </a:rPr>
            <a:t>Отчет оценщика для переоценки и «обесценения»</a:t>
          </a:r>
          <a:br>
            <a:rPr lang="ru-RU" dirty="0">
              <a:solidFill>
                <a:schemeClr val="bg1">
                  <a:lumMod val="50000"/>
                </a:schemeClr>
              </a:solidFill>
            </a:rPr>
          </a:br>
          <a:endParaRPr lang="ru-RU" dirty="0">
            <a:solidFill>
              <a:schemeClr val="bg1">
                <a:lumMod val="50000"/>
              </a:schemeClr>
            </a:solidFill>
          </a:endParaRPr>
        </a:p>
      </dgm:t>
    </dgm:pt>
    <dgm:pt modelId="{99734351-816E-4411-A008-53F4004C7659}" type="parTrans" cxnId="{B370C001-8D10-4E82-B11C-42316BAB65AC}">
      <dgm:prSet/>
      <dgm:spPr/>
      <dgm:t>
        <a:bodyPr/>
        <a:lstStyle/>
        <a:p>
          <a:endParaRPr lang="ru-RU">
            <a:solidFill>
              <a:schemeClr val="bg1">
                <a:lumMod val="50000"/>
              </a:schemeClr>
            </a:solidFill>
          </a:endParaRPr>
        </a:p>
      </dgm:t>
    </dgm:pt>
    <dgm:pt modelId="{1AC70F72-D4FD-4C7B-8E1C-ED04D5C84B13}" type="sibTrans" cxnId="{B370C001-8D10-4E82-B11C-42316BAB65AC}">
      <dgm:prSet/>
      <dgm:spPr/>
      <dgm:t>
        <a:bodyPr/>
        <a:lstStyle/>
        <a:p>
          <a:endParaRPr lang="ru-RU">
            <a:solidFill>
              <a:schemeClr val="bg1">
                <a:lumMod val="50000"/>
              </a:schemeClr>
            </a:solidFill>
          </a:endParaRPr>
        </a:p>
      </dgm:t>
    </dgm:pt>
    <dgm:pt modelId="{DBAA6496-1BA5-446E-B003-4742C5BCCBE1}">
      <dgm:prSet phldrT="[Текст]"/>
      <dgm:spPr/>
      <dgm:t>
        <a:bodyPr/>
        <a:lstStyle/>
        <a:p>
          <a:endParaRPr lang="ru-RU" dirty="0">
            <a:solidFill>
              <a:schemeClr val="bg1">
                <a:lumMod val="50000"/>
              </a:schemeClr>
            </a:solidFill>
          </a:endParaRPr>
        </a:p>
      </dgm:t>
    </dgm:pt>
    <dgm:pt modelId="{CD360CD3-EED4-455E-B148-567B6ADFA7F9}" type="parTrans" cxnId="{62F44ECA-B90E-493C-87A5-AF125036F0A9}">
      <dgm:prSet/>
      <dgm:spPr/>
      <dgm:t>
        <a:bodyPr/>
        <a:lstStyle/>
        <a:p>
          <a:endParaRPr lang="ru-RU">
            <a:solidFill>
              <a:schemeClr val="bg1">
                <a:lumMod val="50000"/>
              </a:schemeClr>
            </a:solidFill>
          </a:endParaRPr>
        </a:p>
      </dgm:t>
    </dgm:pt>
    <dgm:pt modelId="{1AB47114-FF64-45CA-8F28-4CD28AFBDC5D}" type="sibTrans" cxnId="{62F44ECA-B90E-493C-87A5-AF125036F0A9}">
      <dgm:prSet/>
      <dgm:spPr/>
      <dgm:t>
        <a:bodyPr/>
        <a:lstStyle/>
        <a:p>
          <a:endParaRPr lang="ru-RU">
            <a:solidFill>
              <a:schemeClr val="bg1">
                <a:lumMod val="50000"/>
              </a:schemeClr>
            </a:solidFill>
          </a:endParaRPr>
        </a:p>
      </dgm:t>
    </dgm:pt>
    <dgm:pt modelId="{DD019F83-8FFE-4D3D-82D8-38D432C0B367}" type="pres">
      <dgm:prSet presAssocID="{0D21EE7F-05AA-4656-95C1-6CEF9796F005}" presName="linearFlow" presStyleCnt="0">
        <dgm:presLayoutVars>
          <dgm:dir/>
          <dgm:animLvl val="lvl"/>
          <dgm:resizeHandles val="exact"/>
        </dgm:presLayoutVars>
      </dgm:prSet>
      <dgm:spPr/>
    </dgm:pt>
    <dgm:pt modelId="{F0307000-11B3-498D-B40A-F732CCAACD31}" type="pres">
      <dgm:prSet presAssocID="{B079BDBE-399A-4EB8-8D20-1B9FD8A44E85}" presName="composite" presStyleCnt="0"/>
      <dgm:spPr/>
    </dgm:pt>
    <dgm:pt modelId="{1A43192B-1325-4B2C-859B-1D9C4203B5B0}" type="pres">
      <dgm:prSet presAssocID="{B079BDBE-399A-4EB8-8D20-1B9FD8A44E85}" presName="parTx" presStyleLbl="node1" presStyleIdx="0" presStyleCnt="3">
        <dgm:presLayoutVars>
          <dgm:chMax val="0"/>
          <dgm:chPref val="0"/>
          <dgm:bulletEnabled val="1"/>
        </dgm:presLayoutVars>
      </dgm:prSet>
      <dgm:spPr/>
    </dgm:pt>
    <dgm:pt modelId="{2875EF5B-93AB-459A-A8D3-A2836F35002C}" type="pres">
      <dgm:prSet presAssocID="{B079BDBE-399A-4EB8-8D20-1B9FD8A44E85}" presName="parSh" presStyleLbl="node1" presStyleIdx="0" presStyleCnt="3"/>
      <dgm:spPr/>
    </dgm:pt>
    <dgm:pt modelId="{88175DA7-A634-4C4B-B3A1-1B6B3DD5AB89}" type="pres">
      <dgm:prSet presAssocID="{B079BDBE-399A-4EB8-8D20-1B9FD8A44E85}" presName="desTx" presStyleLbl="fgAcc1" presStyleIdx="0" presStyleCnt="3" custLinFactNeighborX="-5865">
        <dgm:presLayoutVars>
          <dgm:bulletEnabled val="1"/>
        </dgm:presLayoutVars>
      </dgm:prSet>
      <dgm:spPr/>
    </dgm:pt>
    <dgm:pt modelId="{02198AAF-882D-4EDC-B3E9-3994FDAC3785}" type="pres">
      <dgm:prSet presAssocID="{C53A21C0-405F-4223-B87F-24816776AF70}" presName="sibTrans" presStyleLbl="sibTrans2D1" presStyleIdx="0" presStyleCnt="2"/>
      <dgm:spPr/>
    </dgm:pt>
    <dgm:pt modelId="{DB401C5A-65B5-4763-B9EA-C5B9BE20CD15}" type="pres">
      <dgm:prSet presAssocID="{C53A21C0-405F-4223-B87F-24816776AF70}" presName="connTx" presStyleLbl="sibTrans2D1" presStyleIdx="0" presStyleCnt="2"/>
      <dgm:spPr/>
    </dgm:pt>
    <dgm:pt modelId="{EB0EE8DB-B80C-4A4A-9D6D-C787EF1BB28A}" type="pres">
      <dgm:prSet presAssocID="{B03AE18E-B008-432F-8D95-897BDD9FF7E1}" presName="composite" presStyleCnt="0"/>
      <dgm:spPr/>
    </dgm:pt>
    <dgm:pt modelId="{3F667542-ED26-4DB4-A314-14A81BE41A85}" type="pres">
      <dgm:prSet presAssocID="{B03AE18E-B008-432F-8D95-897BDD9FF7E1}" presName="parTx" presStyleLbl="node1" presStyleIdx="0" presStyleCnt="3">
        <dgm:presLayoutVars>
          <dgm:chMax val="0"/>
          <dgm:chPref val="0"/>
          <dgm:bulletEnabled val="1"/>
        </dgm:presLayoutVars>
      </dgm:prSet>
      <dgm:spPr/>
    </dgm:pt>
    <dgm:pt modelId="{C7ADD42D-0921-4C31-A28B-2BBF36D192CC}" type="pres">
      <dgm:prSet presAssocID="{B03AE18E-B008-432F-8D95-897BDD9FF7E1}" presName="parSh" presStyleLbl="node1" presStyleIdx="1" presStyleCnt="3"/>
      <dgm:spPr/>
    </dgm:pt>
    <dgm:pt modelId="{BA829229-2C8C-4D6D-873B-904DE3F0ECE0}" type="pres">
      <dgm:prSet presAssocID="{B03AE18E-B008-432F-8D95-897BDD9FF7E1}" presName="desTx" presStyleLbl="fgAcc1" presStyleIdx="1" presStyleCnt="3" custLinFactNeighborX="-10317">
        <dgm:presLayoutVars>
          <dgm:bulletEnabled val="1"/>
        </dgm:presLayoutVars>
      </dgm:prSet>
      <dgm:spPr/>
    </dgm:pt>
    <dgm:pt modelId="{AA38706D-BDFF-4EED-A9C6-FB264FC074CD}" type="pres">
      <dgm:prSet presAssocID="{27B83696-894F-4189-A016-64D301571A76}" presName="sibTrans" presStyleLbl="sibTrans2D1" presStyleIdx="1" presStyleCnt="2"/>
      <dgm:spPr/>
    </dgm:pt>
    <dgm:pt modelId="{AF304699-AD43-47A9-A358-004E6636BA88}" type="pres">
      <dgm:prSet presAssocID="{27B83696-894F-4189-A016-64D301571A76}" presName="connTx" presStyleLbl="sibTrans2D1" presStyleIdx="1" presStyleCnt="2"/>
      <dgm:spPr/>
    </dgm:pt>
    <dgm:pt modelId="{CAD3BFD6-9D24-4EE8-80C7-9EC9025A6124}" type="pres">
      <dgm:prSet presAssocID="{3D487C57-B2BF-44D9-BE38-32B176DF1773}" presName="composite" presStyleCnt="0"/>
      <dgm:spPr/>
    </dgm:pt>
    <dgm:pt modelId="{D1CA859D-A2FA-4BF6-82D1-A61E9CDFD6F3}" type="pres">
      <dgm:prSet presAssocID="{3D487C57-B2BF-44D9-BE38-32B176DF1773}" presName="parTx" presStyleLbl="node1" presStyleIdx="1" presStyleCnt="3">
        <dgm:presLayoutVars>
          <dgm:chMax val="0"/>
          <dgm:chPref val="0"/>
          <dgm:bulletEnabled val="1"/>
        </dgm:presLayoutVars>
      </dgm:prSet>
      <dgm:spPr/>
    </dgm:pt>
    <dgm:pt modelId="{1F5C0AB8-A772-4579-94A7-2498D6EB4C37}" type="pres">
      <dgm:prSet presAssocID="{3D487C57-B2BF-44D9-BE38-32B176DF1773}" presName="parSh" presStyleLbl="node1" presStyleIdx="2" presStyleCnt="3"/>
      <dgm:spPr/>
    </dgm:pt>
    <dgm:pt modelId="{4ADDFC27-37CE-4666-A130-D169032A9EB9}" type="pres">
      <dgm:prSet presAssocID="{3D487C57-B2BF-44D9-BE38-32B176DF1773}" presName="desTx" presStyleLbl="fgAcc1" presStyleIdx="2" presStyleCnt="3" custLinFactNeighborX="-10317">
        <dgm:presLayoutVars>
          <dgm:bulletEnabled val="1"/>
        </dgm:presLayoutVars>
      </dgm:prSet>
      <dgm:spPr/>
    </dgm:pt>
  </dgm:ptLst>
  <dgm:cxnLst>
    <dgm:cxn modelId="{B370C001-8D10-4E82-B11C-42316BAB65AC}" srcId="{B079BDBE-399A-4EB8-8D20-1B9FD8A44E85}" destId="{A81E3A66-917B-47D7-BF4E-5C95578F1166}" srcOrd="7" destOrd="0" parTransId="{99734351-816E-4411-A008-53F4004C7659}" sibTransId="{1AC70F72-D4FD-4C7B-8E1C-ED04D5C84B13}"/>
    <dgm:cxn modelId="{AEC1F210-10D8-42C6-9F24-FBD9F0E8E7AE}" type="presOf" srcId="{0D21EE7F-05AA-4656-95C1-6CEF9796F005}" destId="{DD019F83-8FFE-4D3D-82D8-38D432C0B367}" srcOrd="0" destOrd="0" presId="urn:microsoft.com/office/officeart/2005/8/layout/process3"/>
    <dgm:cxn modelId="{41A12811-A2FF-49CC-8A45-0328BE3194B3}" type="presOf" srcId="{0CC9D246-1F5A-4E1D-9AD4-D42AC6D48009}" destId="{88175DA7-A634-4C4B-B3A1-1B6B3DD5AB89}" srcOrd="0" destOrd="3" presId="urn:microsoft.com/office/officeart/2005/8/layout/process3"/>
    <dgm:cxn modelId="{75173413-3424-4983-8F28-F73153D2525B}" type="presOf" srcId="{AA91B7F6-4783-4FF4-A182-D80FF1C6B2EA}" destId="{4ADDFC27-37CE-4666-A130-D169032A9EB9}" srcOrd="0" destOrd="2" presId="urn:microsoft.com/office/officeart/2005/8/layout/process3"/>
    <dgm:cxn modelId="{93C51F17-1968-4959-BE5B-967E495B106F}" srcId="{B079BDBE-399A-4EB8-8D20-1B9FD8A44E85}" destId="{0CC9D246-1F5A-4E1D-9AD4-D42AC6D48009}" srcOrd="3" destOrd="0" parTransId="{B9F37777-AA37-4954-AE49-8D13A33EC594}" sibTransId="{DACD69D6-CCDD-459D-9CB6-DD2F4E967602}"/>
    <dgm:cxn modelId="{106EAE1D-76AF-480E-83DF-AE8DB58AF75B}" srcId="{B079BDBE-399A-4EB8-8D20-1B9FD8A44E85}" destId="{E1F1D468-FEFA-43B0-AF66-2114E4B20516}" srcOrd="5" destOrd="0" parTransId="{3E294AB5-338A-43FE-BF3F-C5D726A6B4F5}" sibTransId="{1BC14730-F393-4E8C-9603-5001B29683DE}"/>
    <dgm:cxn modelId="{4D101028-A683-46ED-BB36-6F17B7754619}" type="presOf" srcId="{B079BDBE-399A-4EB8-8D20-1B9FD8A44E85}" destId="{1A43192B-1325-4B2C-859B-1D9C4203B5B0}" srcOrd="0" destOrd="0" presId="urn:microsoft.com/office/officeart/2005/8/layout/process3"/>
    <dgm:cxn modelId="{E96F4629-DD76-4C25-8F3F-9F471E992FEE}" type="presOf" srcId="{B079BDBE-399A-4EB8-8D20-1B9FD8A44E85}" destId="{2875EF5B-93AB-459A-A8D3-A2836F35002C}" srcOrd="1" destOrd="0" presId="urn:microsoft.com/office/officeart/2005/8/layout/process3"/>
    <dgm:cxn modelId="{83F8E13D-A4C6-4BF4-9CB7-1E2732A8CC69}" type="presOf" srcId="{3D487C57-B2BF-44D9-BE38-32B176DF1773}" destId="{1F5C0AB8-A772-4579-94A7-2498D6EB4C37}" srcOrd="1" destOrd="0" presId="urn:microsoft.com/office/officeart/2005/8/layout/process3"/>
    <dgm:cxn modelId="{EE583045-50D0-4A44-8D07-87EA03768DC6}" type="presOf" srcId="{5653573C-DE98-4D78-AFDB-D8384D9BD555}" destId="{88175DA7-A634-4C4B-B3A1-1B6B3DD5AB89}" srcOrd="0" destOrd="4" presId="urn:microsoft.com/office/officeart/2005/8/layout/process3"/>
    <dgm:cxn modelId="{05053C4C-0FA6-498C-AC13-7B6032331602}" srcId="{3D487C57-B2BF-44D9-BE38-32B176DF1773}" destId="{406A1321-F798-4370-8716-1994AC5AAE6F}" srcOrd="1" destOrd="0" parTransId="{517552E4-317D-4E21-8EE7-DD7480C02B36}" sibTransId="{AD9F1DC8-D55C-498B-8A5B-F5C319BECD25}"/>
    <dgm:cxn modelId="{259F6B4C-4BD4-4FE1-B749-78C02BCDF7A3}" srcId="{B03AE18E-B008-432F-8D95-897BDD9FF7E1}" destId="{A549733C-FEB7-4448-8906-DEDC4B4DA69E}" srcOrd="1" destOrd="0" parTransId="{DC759D23-D484-4234-AA02-BACEDA80205A}" sibTransId="{AEC1DE86-1C36-4696-B7CC-E6092375DD1A}"/>
    <dgm:cxn modelId="{7767104D-A4FF-42D9-BAC0-22872882E630}" type="presOf" srcId="{A81E3A66-917B-47D7-BF4E-5C95578F1166}" destId="{88175DA7-A634-4C4B-B3A1-1B6B3DD5AB89}" srcOrd="0" destOrd="7" presId="urn:microsoft.com/office/officeart/2005/8/layout/process3"/>
    <dgm:cxn modelId="{58AC6153-7EDD-46D1-BCD9-80FA07FF76FA}" srcId="{0D21EE7F-05AA-4656-95C1-6CEF9796F005}" destId="{B079BDBE-399A-4EB8-8D20-1B9FD8A44E85}" srcOrd="0" destOrd="0" parTransId="{CDAF3763-498F-42B9-A55B-B8CE7CC9EADB}" sibTransId="{C53A21C0-405F-4223-B87F-24816776AF70}"/>
    <dgm:cxn modelId="{B078F355-45E5-4FA4-A143-9F58E2C1BC30}" type="presOf" srcId="{2B5B7174-1D37-49B9-B20C-9E29C0FA55B0}" destId="{4ADDFC27-37CE-4666-A130-D169032A9EB9}" srcOrd="0" destOrd="0" presId="urn:microsoft.com/office/officeart/2005/8/layout/process3"/>
    <dgm:cxn modelId="{41CFFE5C-F4DC-474C-9599-A2500F6511FB}" srcId="{B03AE18E-B008-432F-8D95-897BDD9FF7E1}" destId="{34C56710-AFB6-42EB-BFEC-3324957BE5DE}" srcOrd="0" destOrd="0" parTransId="{2D01F7A3-700F-4B6E-AC3C-CFA8837D3B16}" sibTransId="{35AE49B4-049B-4F21-9126-C4324270C4CD}"/>
    <dgm:cxn modelId="{03FB335D-A2DE-46D7-AD88-A2C9AA1BCF82}" type="presOf" srcId="{3D487C57-B2BF-44D9-BE38-32B176DF1773}" destId="{D1CA859D-A2FA-4BF6-82D1-A61E9CDFD6F3}" srcOrd="0" destOrd="0" presId="urn:microsoft.com/office/officeart/2005/8/layout/process3"/>
    <dgm:cxn modelId="{D46A746E-CE5B-4ADC-A699-959307DA0DB4}" type="presOf" srcId="{A549733C-FEB7-4448-8906-DEDC4B4DA69E}" destId="{BA829229-2C8C-4D6D-873B-904DE3F0ECE0}" srcOrd="0" destOrd="1" presId="urn:microsoft.com/office/officeart/2005/8/layout/process3"/>
    <dgm:cxn modelId="{89A0C871-3C65-40EC-9790-BC9ECB4548A8}" type="presOf" srcId="{A9AB521F-0861-4CA4-9DFB-9BBA93E8773C}" destId="{88175DA7-A634-4C4B-B3A1-1B6B3DD5AB89}" srcOrd="0" destOrd="2" presId="urn:microsoft.com/office/officeart/2005/8/layout/process3"/>
    <dgm:cxn modelId="{E6775873-AB4F-49A6-8BCE-4965654F9581}" type="presOf" srcId="{FD204733-8128-4D30-80AB-56A102A4C5BF}" destId="{88175DA7-A634-4C4B-B3A1-1B6B3DD5AB89}" srcOrd="0" destOrd="0" presId="urn:microsoft.com/office/officeart/2005/8/layout/process3"/>
    <dgm:cxn modelId="{66C02B7C-CE97-4FB4-8BA8-E2979DC93E32}" srcId="{3D487C57-B2BF-44D9-BE38-32B176DF1773}" destId="{35B2B3CE-78E5-4FF5-A4B7-D8B8C7AFB514}" srcOrd="3" destOrd="0" parTransId="{E2DC8F65-545A-4BDF-A822-D90AB933D6B5}" sibTransId="{A98C2A1A-F1B7-4B72-82FB-0EE89070E4B7}"/>
    <dgm:cxn modelId="{9292D281-68BB-4FB3-97E9-2494EEA41F92}" type="presOf" srcId="{A2BF23D2-A048-466E-8EA1-00B08055AD9F}" destId="{BA829229-2C8C-4D6D-873B-904DE3F0ECE0}" srcOrd="0" destOrd="3" presId="urn:microsoft.com/office/officeart/2005/8/layout/process3"/>
    <dgm:cxn modelId="{66186885-F817-424B-B65F-64BA1D9DA5E8}" type="presOf" srcId="{B03AE18E-B008-432F-8D95-897BDD9FF7E1}" destId="{3F667542-ED26-4DB4-A314-14A81BE41A85}" srcOrd="0" destOrd="0" presId="urn:microsoft.com/office/officeart/2005/8/layout/process3"/>
    <dgm:cxn modelId="{36E04E8C-A39B-4FF8-B70C-5A22A02D7098}" type="presOf" srcId="{27B83696-894F-4189-A016-64D301571A76}" destId="{AF304699-AD43-47A9-A358-004E6636BA88}" srcOrd="1" destOrd="0" presId="urn:microsoft.com/office/officeart/2005/8/layout/process3"/>
    <dgm:cxn modelId="{140EE097-0093-4D4E-A9AF-CA077BC0FD19}" type="presOf" srcId="{27B83696-894F-4189-A016-64D301571A76}" destId="{AA38706D-BDFF-4EED-A9C6-FB264FC074CD}" srcOrd="0" destOrd="0" presId="urn:microsoft.com/office/officeart/2005/8/layout/process3"/>
    <dgm:cxn modelId="{AD963499-F390-4F06-9F03-17500CFA6DBF}" srcId="{3D487C57-B2BF-44D9-BE38-32B176DF1773}" destId="{AA91B7F6-4783-4FF4-A182-D80FF1C6B2EA}" srcOrd="2" destOrd="0" parTransId="{FDBEBE3C-48DD-424C-9BBB-104D8C01254F}" sibTransId="{1FDB743D-D0EA-429B-9CBF-4A7E019BB948}"/>
    <dgm:cxn modelId="{D4565CAB-709A-44BE-84A5-7E57F23D192F}" type="presOf" srcId="{34C56710-AFB6-42EB-BFEC-3324957BE5DE}" destId="{BA829229-2C8C-4D6D-873B-904DE3F0ECE0}" srcOrd="0" destOrd="0" presId="urn:microsoft.com/office/officeart/2005/8/layout/process3"/>
    <dgm:cxn modelId="{992A61AE-0C61-4596-ACC0-69446EBEAEA5}" type="presOf" srcId="{406A1321-F798-4370-8716-1994AC5AAE6F}" destId="{4ADDFC27-37CE-4666-A130-D169032A9EB9}" srcOrd="0" destOrd="1" presId="urn:microsoft.com/office/officeart/2005/8/layout/process3"/>
    <dgm:cxn modelId="{FF694CAF-B1AD-4852-89E1-8C7A2421B5ED}" srcId="{B03AE18E-B008-432F-8D95-897BDD9FF7E1}" destId="{83413D61-769F-4B3D-94EC-830CE57AF48C}" srcOrd="2" destOrd="0" parTransId="{759FBD3C-16E9-41C8-A231-794B01C57B82}" sibTransId="{94A3B130-9412-4F3D-ACE7-1E43747B1CCC}"/>
    <dgm:cxn modelId="{D6CC48B6-2B1B-4153-983F-DE51E16C4B48}" srcId="{B079BDBE-399A-4EB8-8D20-1B9FD8A44E85}" destId="{FD204733-8128-4D30-80AB-56A102A4C5BF}" srcOrd="0" destOrd="0" parTransId="{C9037864-66B7-426F-A960-AD66C80F30EE}" sibTransId="{088701FA-AE59-4867-8B9D-0DDF13282E76}"/>
    <dgm:cxn modelId="{8CAF32BD-6FC7-4CA0-8F3D-E30C88E38EF1}" type="presOf" srcId="{05B8E2DC-CA5A-4C5B-8E86-97B54316006E}" destId="{88175DA7-A634-4C4B-B3A1-1B6B3DD5AB89}" srcOrd="0" destOrd="1" presId="urn:microsoft.com/office/officeart/2005/8/layout/process3"/>
    <dgm:cxn modelId="{15FC6FBF-8046-4415-A2D9-540F1C05C8BB}" type="presOf" srcId="{DBAA6496-1BA5-446E-B003-4742C5BCCBE1}" destId="{88175DA7-A634-4C4B-B3A1-1B6B3DD5AB89}" srcOrd="0" destOrd="6" presId="urn:microsoft.com/office/officeart/2005/8/layout/process3"/>
    <dgm:cxn modelId="{196AE2C1-4D71-45A8-AFD3-ACB34D93FDBC}" type="presOf" srcId="{C53A21C0-405F-4223-B87F-24816776AF70}" destId="{02198AAF-882D-4EDC-B3E9-3994FDAC3785}" srcOrd="0" destOrd="0" presId="urn:microsoft.com/office/officeart/2005/8/layout/process3"/>
    <dgm:cxn modelId="{F636D2C8-AB7D-4E46-BB41-6F2754AA8831}" type="presOf" srcId="{E1F1D468-FEFA-43B0-AF66-2114E4B20516}" destId="{88175DA7-A634-4C4B-B3A1-1B6B3DD5AB89}" srcOrd="0" destOrd="5" presId="urn:microsoft.com/office/officeart/2005/8/layout/process3"/>
    <dgm:cxn modelId="{62F44ECA-B90E-493C-87A5-AF125036F0A9}" srcId="{B079BDBE-399A-4EB8-8D20-1B9FD8A44E85}" destId="{DBAA6496-1BA5-446E-B003-4742C5BCCBE1}" srcOrd="6" destOrd="0" parTransId="{CD360CD3-EED4-455E-B148-567B6ADFA7F9}" sibTransId="{1AB47114-FF64-45CA-8F28-4CD28AFBDC5D}"/>
    <dgm:cxn modelId="{595641CB-9625-496C-AE10-0592E27AAB8D}" type="presOf" srcId="{B03AE18E-B008-432F-8D95-897BDD9FF7E1}" destId="{C7ADD42D-0921-4C31-A28B-2BBF36D192CC}" srcOrd="1" destOrd="0" presId="urn:microsoft.com/office/officeart/2005/8/layout/process3"/>
    <dgm:cxn modelId="{8790EBCD-EAA6-4554-B439-29E77E0545C8}" srcId="{B079BDBE-399A-4EB8-8D20-1B9FD8A44E85}" destId="{5653573C-DE98-4D78-AFDB-D8384D9BD555}" srcOrd="4" destOrd="0" parTransId="{F8EC5FB4-77D9-4038-B00C-4F53D69FCC11}" sibTransId="{EFE26765-6777-4D71-99BF-039424522049}"/>
    <dgm:cxn modelId="{BF6A11D8-6B6A-415F-A21A-3ED31D27932D}" type="presOf" srcId="{C53A21C0-405F-4223-B87F-24816776AF70}" destId="{DB401C5A-65B5-4763-B9EA-C5B9BE20CD15}" srcOrd="1" destOrd="0" presId="urn:microsoft.com/office/officeart/2005/8/layout/process3"/>
    <dgm:cxn modelId="{9632DBD9-5028-487B-971F-80C015F9D8C4}" type="presOf" srcId="{35B2B3CE-78E5-4FF5-A4B7-D8B8C7AFB514}" destId="{4ADDFC27-37CE-4666-A130-D169032A9EB9}" srcOrd="0" destOrd="3" presId="urn:microsoft.com/office/officeart/2005/8/layout/process3"/>
    <dgm:cxn modelId="{0E480CDA-9B1C-4B10-93A2-3AD7D799AFEA}" srcId="{0D21EE7F-05AA-4656-95C1-6CEF9796F005}" destId="{B03AE18E-B008-432F-8D95-897BDD9FF7E1}" srcOrd="1" destOrd="0" parTransId="{A35B180F-9D54-4164-8523-15561F3718E6}" sibTransId="{27B83696-894F-4189-A016-64D301571A76}"/>
    <dgm:cxn modelId="{0F01AFE4-941F-4887-9ECF-65AC55ECE3F4}" srcId="{B079BDBE-399A-4EB8-8D20-1B9FD8A44E85}" destId="{A9AB521F-0861-4CA4-9DFB-9BBA93E8773C}" srcOrd="2" destOrd="0" parTransId="{79DAD387-6C6C-48A7-BD08-5202FA747C34}" sibTransId="{DD8E6313-7A97-4EC4-88C7-BE704C54C643}"/>
    <dgm:cxn modelId="{A5F889E5-AF87-492A-81B1-DB467DE7BE8D}" srcId="{3D487C57-B2BF-44D9-BE38-32B176DF1773}" destId="{2B5B7174-1D37-49B9-B20C-9E29C0FA55B0}" srcOrd="0" destOrd="0" parTransId="{85A70F1A-B4B9-4087-AA17-90A1B509D13F}" sibTransId="{E33ACB38-8CDA-4C88-984D-1D49269D56DC}"/>
    <dgm:cxn modelId="{C06398E9-038B-47B4-8F95-07375BC9C62C}" type="presOf" srcId="{83413D61-769F-4B3D-94EC-830CE57AF48C}" destId="{BA829229-2C8C-4D6D-873B-904DE3F0ECE0}" srcOrd="0" destOrd="2" presId="urn:microsoft.com/office/officeart/2005/8/layout/process3"/>
    <dgm:cxn modelId="{083A40EA-4BEE-4462-A67A-4BDED1A754DC}" srcId="{B03AE18E-B008-432F-8D95-897BDD9FF7E1}" destId="{A2BF23D2-A048-466E-8EA1-00B08055AD9F}" srcOrd="3" destOrd="0" parTransId="{7D69E803-A52A-4C33-B913-B025319ACC41}" sibTransId="{7367AA05-FEFC-4085-BBD9-2B49FD9ACE38}"/>
    <dgm:cxn modelId="{2FA9E7F0-183E-469F-8ED1-DECF84DB17B9}" srcId="{B079BDBE-399A-4EB8-8D20-1B9FD8A44E85}" destId="{05B8E2DC-CA5A-4C5B-8E86-97B54316006E}" srcOrd="1" destOrd="0" parTransId="{27580CC5-ACB3-45CD-ABD9-1C2CCA01C55C}" sibTransId="{FC3D9EE8-6722-43AE-976F-E481DF765395}"/>
    <dgm:cxn modelId="{70AAC5F9-204A-4DFB-BF4F-7C6588F02714}" srcId="{0D21EE7F-05AA-4656-95C1-6CEF9796F005}" destId="{3D487C57-B2BF-44D9-BE38-32B176DF1773}" srcOrd="2" destOrd="0" parTransId="{FBC84771-121F-47B7-BD63-4B71FAA96EC2}" sibTransId="{6F7DC6EC-C98E-4196-91A2-9F34E5C5C203}"/>
    <dgm:cxn modelId="{EBAC9785-F67B-47DE-A485-FFA75F6286D7}" type="presParOf" srcId="{DD019F83-8FFE-4D3D-82D8-38D432C0B367}" destId="{F0307000-11B3-498D-B40A-F732CCAACD31}" srcOrd="0" destOrd="0" presId="urn:microsoft.com/office/officeart/2005/8/layout/process3"/>
    <dgm:cxn modelId="{247B3CC9-5D48-4E58-9FE5-6E474A5AEB9E}" type="presParOf" srcId="{F0307000-11B3-498D-B40A-F732CCAACD31}" destId="{1A43192B-1325-4B2C-859B-1D9C4203B5B0}" srcOrd="0" destOrd="0" presId="urn:microsoft.com/office/officeart/2005/8/layout/process3"/>
    <dgm:cxn modelId="{5E3186DB-8FE9-4561-81C0-694185E6580D}" type="presParOf" srcId="{F0307000-11B3-498D-B40A-F732CCAACD31}" destId="{2875EF5B-93AB-459A-A8D3-A2836F35002C}" srcOrd="1" destOrd="0" presId="urn:microsoft.com/office/officeart/2005/8/layout/process3"/>
    <dgm:cxn modelId="{36EC4E47-DA7F-4633-9DFB-E9EBF1FEACCF}" type="presParOf" srcId="{F0307000-11B3-498D-B40A-F732CCAACD31}" destId="{88175DA7-A634-4C4B-B3A1-1B6B3DD5AB89}" srcOrd="2" destOrd="0" presId="urn:microsoft.com/office/officeart/2005/8/layout/process3"/>
    <dgm:cxn modelId="{4D6EAE75-DE23-4402-B55E-4B96B13D156D}" type="presParOf" srcId="{DD019F83-8FFE-4D3D-82D8-38D432C0B367}" destId="{02198AAF-882D-4EDC-B3E9-3994FDAC3785}" srcOrd="1" destOrd="0" presId="urn:microsoft.com/office/officeart/2005/8/layout/process3"/>
    <dgm:cxn modelId="{4E82FF20-BCC0-4711-B11B-3DE335C59EB1}" type="presParOf" srcId="{02198AAF-882D-4EDC-B3E9-3994FDAC3785}" destId="{DB401C5A-65B5-4763-B9EA-C5B9BE20CD15}" srcOrd="0" destOrd="0" presId="urn:microsoft.com/office/officeart/2005/8/layout/process3"/>
    <dgm:cxn modelId="{CA2A9A70-B440-419D-AECB-A0BE01462ADD}" type="presParOf" srcId="{DD019F83-8FFE-4D3D-82D8-38D432C0B367}" destId="{EB0EE8DB-B80C-4A4A-9D6D-C787EF1BB28A}" srcOrd="2" destOrd="0" presId="urn:microsoft.com/office/officeart/2005/8/layout/process3"/>
    <dgm:cxn modelId="{82185A78-661F-41B8-97ED-34424E290639}" type="presParOf" srcId="{EB0EE8DB-B80C-4A4A-9D6D-C787EF1BB28A}" destId="{3F667542-ED26-4DB4-A314-14A81BE41A85}" srcOrd="0" destOrd="0" presId="urn:microsoft.com/office/officeart/2005/8/layout/process3"/>
    <dgm:cxn modelId="{907DCA38-A44A-4A8E-96DB-01840B8D0848}" type="presParOf" srcId="{EB0EE8DB-B80C-4A4A-9D6D-C787EF1BB28A}" destId="{C7ADD42D-0921-4C31-A28B-2BBF36D192CC}" srcOrd="1" destOrd="0" presId="urn:microsoft.com/office/officeart/2005/8/layout/process3"/>
    <dgm:cxn modelId="{14E2239E-97AB-48BE-93AA-8A1F9C854A23}" type="presParOf" srcId="{EB0EE8DB-B80C-4A4A-9D6D-C787EF1BB28A}" destId="{BA829229-2C8C-4D6D-873B-904DE3F0ECE0}" srcOrd="2" destOrd="0" presId="urn:microsoft.com/office/officeart/2005/8/layout/process3"/>
    <dgm:cxn modelId="{D398A84E-EE1E-40F2-8CD2-D9FFC6F81A47}" type="presParOf" srcId="{DD019F83-8FFE-4D3D-82D8-38D432C0B367}" destId="{AA38706D-BDFF-4EED-A9C6-FB264FC074CD}" srcOrd="3" destOrd="0" presId="urn:microsoft.com/office/officeart/2005/8/layout/process3"/>
    <dgm:cxn modelId="{4DB2D9FD-6700-4B39-BBE9-AC1D02E3DB10}" type="presParOf" srcId="{AA38706D-BDFF-4EED-A9C6-FB264FC074CD}" destId="{AF304699-AD43-47A9-A358-004E6636BA88}" srcOrd="0" destOrd="0" presId="urn:microsoft.com/office/officeart/2005/8/layout/process3"/>
    <dgm:cxn modelId="{5FFC5D38-8ADC-488D-AA33-DBCBB6C2B3C6}" type="presParOf" srcId="{DD019F83-8FFE-4D3D-82D8-38D432C0B367}" destId="{CAD3BFD6-9D24-4EE8-80C7-9EC9025A6124}" srcOrd="4" destOrd="0" presId="urn:microsoft.com/office/officeart/2005/8/layout/process3"/>
    <dgm:cxn modelId="{DA51A890-9D3E-4E40-A7E0-D6FC4D710A09}" type="presParOf" srcId="{CAD3BFD6-9D24-4EE8-80C7-9EC9025A6124}" destId="{D1CA859D-A2FA-4BF6-82D1-A61E9CDFD6F3}" srcOrd="0" destOrd="0" presId="urn:microsoft.com/office/officeart/2005/8/layout/process3"/>
    <dgm:cxn modelId="{0D954D39-A3DA-4A54-8468-27B718845C00}" type="presParOf" srcId="{CAD3BFD6-9D24-4EE8-80C7-9EC9025A6124}" destId="{1F5C0AB8-A772-4579-94A7-2498D6EB4C37}" srcOrd="1" destOrd="0" presId="urn:microsoft.com/office/officeart/2005/8/layout/process3"/>
    <dgm:cxn modelId="{3573AD0B-CC62-4D2B-8A3E-58E862EA8765}" type="presParOf" srcId="{CAD3BFD6-9D24-4EE8-80C7-9EC9025A6124}" destId="{4ADDFC27-37CE-4666-A130-D169032A9EB9}"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21EE7F-05AA-4656-95C1-6CEF9796F00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B079BDBE-399A-4EB8-8D20-1B9FD8A44E85}">
      <dgm:prSet phldrT="[Текст]" custT="1"/>
      <dgm:spPr/>
      <dgm:t>
        <a:bodyPr/>
        <a:lstStyle/>
        <a:p>
          <a:r>
            <a:rPr lang="ru-RU" sz="1800" dirty="0">
              <a:solidFill>
                <a:schemeClr val="bg1">
                  <a:lumMod val="50000"/>
                </a:schemeClr>
              </a:solidFill>
            </a:rPr>
            <a:t>ФСД</a:t>
          </a:r>
        </a:p>
      </dgm:t>
    </dgm:pt>
    <dgm:pt modelId="{CDAF3763-498F-42B9-A55B-B8CE7CC9EADB}" type="parTrans" cxnId="{58AC6153-7EDD-46D1-BCD9-80FA07FF76FA}">
      <dgm:prSet/>
      <dgm:spPr/>
      <dgm:t>
        <a:bodyPr/>
        <a:lstStyle/>
        <a:p>
          <a:endParaRPr lang="ru-RU">
            <a:solidFill>
              <a:schemeClr val="bg1">
                <a:lumMod val="50000"/>
              </a:schemeClr>
            </a:solidFill>
          </a:endParaRPr>
        </a:p>
      </dgm:t>
    </dgm:pt>
    <dgm:pt modelId="{C53A21C0-405F-4223-B87F-24816776AF70}" type="sibTrans" cxnId="{58AC6153-7EDD-46D1-BCD9-80FA07FF76FA}">
      <dgm:prSet/>
      <dgm:spPr/>
      <dgm:t>
        <a:bodyPr/>
        <a:lstStyle/>
        <a:p>
          <a:endParaRPr lang="ru-RU">
            <a:solidFill>
              <a:schemeClr val="bg1">
                <a:lumMod val="50000"/>
              </a:schemeClr>
            </a:solidFill>
          </a:endParaRPr>
        </a:p>
      </dgm:t>
    </dgm:pt>
    <dgm:pt modelId="{0CC9D246-1F5A-4E1D-9AD4-D42AC6D48009}">
      <dgm:prSet phldrT="[Текст]" custT="1"/>
      <dgm:spPr/>
      <dgm:t>
        <a:bodyPr/>
        <a:lstStyle/>
        <a:p>
          <a:r>
            <a:rPr lang="ru-RU" sz="1400" dirty="0">
              <a:solidFill>
                <a:schemeClr val="bg1">
                  <a:lumMod val="50000"/>
                </a:schemeClr>
              </a:solidFill>
            </a:rPr>
            <a:t>ФСД АОСВ НСБУ</a:t>
          </a:r>
        </a:p>
      </dgm:t>
    </dgm:pt>
    <dgm:pt modelId="{B9F37777-AA37-4954-AE49-8D13A33EC594}" type="parTrans" cxnId="{93C51F17-1968-4959-BE5B-967E495B106F}">
      <dgm:prSet/>
      <dgm:spPr/>
      <dgm:t>
        <a:bodyPr/>
        <a:lstStyle/>
        <a:p>
          <a:endParaRPr lang="ru-RU">
            <a:solidFill>
              <a:schemeClr val="bg1">
                <a:lumMod val="50000"/>
              </a:schemeClr>
            </a:solidFill>
          </a:endParaRPr>
        </a:p>
      </dgm:t>
    </dgm:pt>
    <dgm:pt modelId="{DACD69D6-CCDD-459D-9CB6-DD2F4E967602}" type="sibTrans" cxnId="{93C51F17-1968-4959-BE5B-967E495B106F}">
      <dgm:prSet/>
      <dgm:spPr/>
      <dgm:t>
        <a:bodyPr/>
        <a:lstStyle/>
        <a:p>
          <a:endParaRPr lang="ru-RU">
            <a:solidFill>
              <a:schemeClr val="bg1">
                <a:lumMod val="50000"/>
              </a:schemeClr>
            </a:solidFill>
          </a:endParaRPr>
        </a:p>
      </dgm:t>
    </dgm:pt>
    <dgm:pt modelId="{B03AE18E-B008-432F-8D95-897BDD9FF7E1}">
      <dgm:prSet phldrT="[Текст]" custT="1"/>
      <dgm:spPr/>
      <dgm:t>
        <a:bodyPr/>
        <a:lstStyle/>
        <a:p>
          <a:r>
            <a:rPr lang="ru-RU" sz="1800" dirty="0">
              <a:solidFill>
                <a:schemeClr val="bg1">
                  <a:lumMod val="50000"/>
                </a:schemeClr>
              </a:solidFill>
            </a:rPr>
            <a:t>Учет</a:t>
          </a:r>
        </a:p>
      </dgm:t>
    </dgm:pt>
    <dgm:pt modelId="{A35B180F-9D54-4164-8523-15561F3718E6}" type="parTrans" cxnId="{0E480CDA-9B1C-4B10-93A2-3AD7D799AFEA}">
      <dgm:prSet/>
      <dgm:spPr/>
      <dgm:t>
        <a:bodyPr/>
        <a:lstStyle/>
        <a:p>
          <a:endParaRPr lang="ru-RU">
            <a:solidFill>
              <a:schemeClr val="bg1">
                <a:lumMod val="50000"/>
              </a:schemeClr>
            </a:solidFill>
          </a:endParaRPr>
        </a:p>
      </dgm:t>
    </dgm:pt>
    <dgm:pt modelId="{27B83696-894F-4189-A016-64D301571A76}" type="sibTrans" cxnId="{0E480CDA-9B1C-4B10-93A2-3AD7D799AFEA}">
      <dgm:prSet/>
      <dgm:spPr/>
      <dgm:t>
        <a:bodyPr/>
        <a:lstStyle/>
        <a:p>
          <a:endParaRPr lang="ru-RU">
            <a:solidFill>
              <a:schemeClr val="bg1">
                <a:lumMod val="50000"/>
              </a:schemeClr>
            </a:solidFill>
          </a:endParaRPr>
        </a:p>
      </dgm:t>
    </dgm:pt>
    <dgm:pt modelId="{3D487C57-B2BF-44D9-BE38-32B176DF1773}">
      <dgm:prSet phldrT="[Текст]" custT="1"/>
      <dgm:spPr/>
      <dgm:t>
        <a:bodyPr/>
        <a:lstStyle/>
        <a:p>
          <a:r>
            <a:rPr lang="ru-RU" sz="1800" dirty="0">
              <a:solidFill>
                <a:schemeClr val="bg1">
                  <a:lumMod val="50000"/>
                </a:schemeClr>
              </a:solidFill>
            </a:rPr>
            <a:t>Отчетность</a:t>
          </a:r>
        </a:p>
      </dgm:t>
    </dgm:pt>
    <dgm:pt modelId="{FBC84771-121F-47B7-BD63-4B71FAA96EC2}" type="parTrans" cxnId="{70AAC5F9-204A-4DFB-BF4F-7C6588F02714}">
      <dgm:prSet/>
      <dgm:spPr/>
      <dgm:t>
        <a:bodyPr/>
        <a:lstStyle/>
        <a:p>
          <a:endParaRPr lang="ru-RU">
            <a:solidFill>
              <a:schemeClr val="bg1">
                <a:lumMod val="50000"/>
              </a:schemeClr>
            </a:solidFill>
          </a:endParaRPr>
        </a:p>
      </dgm:t>
    </dgm:pt>
    <dgm:pt modelId="{6F7DC6EC-C98E-4196-91A2-9F34E5C5C203}" type="sibTrans" cxnId="{70AAC5F9-204A-4DFB-BF4F-7C6588F02714}">
      <dgm:prSet/>
      <dgm:spPr/>
      <dgm:t>
        <a:bodyPr/>
        <a:lstStyle/>
        <a:p>
          <a:endParaRPr lang="ru-RU">
            <a:solidFill>
              <a:schemeClr val="bg1">
                <a:lumMod val="50000"/>
              </a:schemeClr>
            </a:solidFill>
          </a:endParaRPr>
        </a:p>
      </dgm:t>
    </dgm:pt>
    <dgm:pt modelId="{406A1321-F798-4370-8716-1994AC5AAE6F}">
      <dgm:prSet phldrT="[Текст]" custT="1"/>
      <dgm:spPr/>
      <dgm:t>
        <a:bodyPr/>
        <a:lstStyle/>
        <a:p>
          <a:r>
            <a:rPr lang="ru-RU" sz="1400" dirty="0">
              <a:solidFill>
                <a:schemeClr val="bg1">
                  <a:lumMod val="50000"/>
                </a:schemeClr>
              </a:solidFill>
            </a:rPr>
            <a:t>Статьи ФИ в </a:t>
          </a:r>
          <a:r>
            <a:rPr lang="en-US" sz="1400" dirty="0">
              <a:solidFill>
                <a:schemeClr val="bg1">
                  <a:lumMod val="50000"/>
                </a:schemeClr>
              </a:solidFill>
            </a:rPr>
            <a:t>TB</a:t>
          </a:r>
          <a:endParaRPr lang="ru-RU" sz="1400" dirty="0">
            <a:solidFill>
              <a:schemeClr val="bg1">
                <a:lumMod val="50000"/>
              </a:schemeClr>
            </a:solidFill>
          </a:endParaRPr>
        </a:p>
      </dgm:t>
    </dgm:pt>
    <dgm:pt modelId="{517552E4-317D-4E21-8EE7-DD7480C02B36}" type="parTrans" cxnId="{05053C4C-0FA6-498C-AC13-7B6032331602}">
      <dgm:prSet/>
      <dgm:spPr/>
      <dgm:t>
        <a:bodyPr/>
        <a:lstStyle/>
        <a:p>
          <a:endParaRPr lang="ru-RU">
            <a:solidFill>
              <a:schemeClr val="bg1">
                <a:lumMod val="50000"/>
              </a:schemeClr>
            </a:solidFill>
          </a:endParaRPr>
        </a:p>
      </dgm:t>
    </dgm:pt>
    <dgm:pt modelId="{AD9F1DC8-D55C-498B-8A5B-F5C319BECD25}" type="sibTrans" cxnId="{05053C4C-0FA6-498C-AC13-7B6032331602}">
      <dgm:prSet/>
      <dgm:spPr/>
      <dgm:t>
        <a:bodyPr/>
        <a:lstStyle/>
        <a:p>
          <a:endParaRPr lang="ru-RU">
            <a:solidFill>
              <a:schemeClr val="bg1">
                <a:lumMod val="50000"/>
              </a:schemeClr>
            </a:solidFill>
          </a:endParaRPr>
        </a:p>
      </dgm:t>
    </dgm:pt>
    <dgm:pt modelId="{35B2B3CE-78E5-4FF5-A4B7-D8B8C7AFB514}">
      <dgm:prSet phldrT="[Текст]" custT="1"/>
      <dgm:spPr/>
      <dgm:t>
        <a:bodyPr/>
        <a:lstStyle/>
        <a:p>
          <a:r>
            <a:rPr lang="ru-RU" sz="1400" dirty="0">
              <a:solidFill>
                <a:schemeClr val="bg1">
                  <a:lumMod val="50000"/>
                </a:schemeClr>
              </a:solidFill>
            </a:rPr>
            <a:t>Примечание по ФИ: по классам ФИ, интервалам погашения, уровням справедливой стоимости</a:t>
          </a:r>
        </a:p>
      </dgm:t>
    </dgm:pt>
    <dgm:pt modelId="{E2DC8F65-545A-4BDF-A822-D90AB933D6B5}" type="parTrans" cxnId="{66C02B7C-CE97-4FB4-8BA8-E2979DC93E32}">
      <dgm:prSet/>
      <dgm:spPr/>
      <dgm:t>
        <a:bodyPr/>
        <a:lstStyle/>
        <a:p>
          <a:endParaRPr lang="ru-RU">
            <a:solidFill>
              <a:schemeClr val="bg1">
                <a:lumMod val="50000"/>
              </a:schemeClr>
            </a:solidFill>
          </a:endParaRPr>
        </a:p>
      </dgm:t>
    </dgm:pt>
    <dgm:pt modelId="{A98C2A1A-F1B7-4B72-82FB-0EE89070E4B7}" type="sibTrans" cxnId="{66C02B7C-CE97-4FB4-8BA8-E2979DC93E32}">
      <dgm:prSet/>
      <dgm:spPr/>
      <dgm:t>
        <a:bodyPr/>
        <a:lstStyle/>
        <a:p>
          <a:endParaRPr lang="ru-RU">
            <a:solidFill>
              <a:schemeClr val="bg1">
                <a:lumMod val="50000"/>
              </a:schemeClr>
            </a:solidFill>
          </a:endParaRPr>
        </a:p>
      </dgm:t>
    </dgm:pt>
    <dgm:pt modelId="{E1F1D468-FEFA-43B0-AF66-2114E4B20516}">
      <dgm:prSet phldrT="[Текст]" custT="1"/>
      <dgm:spPr/>
      <dgm:t>
        <a:bodyPr/>
        <a:lstStyle/>
        <a:p>
          <a:r>
            <a:rPr lang="ru-RU" sz="1400" dirty="0">
              <a:solidFill>
                <a:schemeClr val="bg1">
                  <a:lumMod val="50000"/>
                </a:schemeClr>
              </a:solidFill>
            </a:rPr>
            <a:t>Графики ФИ по АС (формат - ввод сведений о ФИ)</a:t>
          </a:r>
          <a:br>
            <a:rPr lang="ru-RU" sz="1400" dirty="0">
              <a:solidFill>
                <a:schemeClr val="bg1">
                  <a:lumMod val="50000"/>
                </a:schemeClr>
              </a:solidFill>
            </a:rPr>
          </a:br>
          <a:endParaRPr lang="ru-RU" sz="1400" dirty="0">
            <a:solidFill>
              <a:schemeClr val="bg1">
                <a:lumMod val="50000"/>
              </a:schemeClr>
            </a:solidFill>
          </a:endParaRPr>
        </a:p>
      </dgm:t>
    </dgm:pt>
    <dgm:pt modelId="{3E294AB5-338A-43FE-BF3F-C5D726A6B4F5}" type="parTrans" cxnId="{106EAE1D-76AF-480E-83DF-AE8DB58AF75B}">
      <dgm:prSet/>
      <dgm:spPr/>
      <dgm:t>
        <a:bodyPr/>
        <a:lstStyle/>
        <a:p>
          <a:endParaRPr lang="ru-RU">
            <a:solidFill>
              <a:schemeClr val="bg1">
                <a:lumMod val="50000"/>
              </a:schemeClr>
            </a:solidFill>
          </a:endParaRPr>
        </a:p>
      </dgm:t>
    </dgm:pt>
    <dgm:pt modelId="{1BC14730-F393-4E8C-9603-5001B29683DE}" type="sibTrans" cxnId="{106EAE1D-76AF-480E-83DF-AE8DB58AF75B}">
      <dgm:prSet/>
      <dgm:spPr/>
      <dgm:t>
        <a:bodyPr/>
        <a:lstStyle/>
        <a:p>
          <a:endParaRPr lang="ru-RU">
            <a:solidFill>
              <a:schemeClr val="bg1">
                <a:lumMod val="50000"/>
              </a:schemeClr>
            </a:solidFill>
          </a:endParaRPr>
        </a:p>
      </dgm:t>
    </dgm:pt>
    <dgm:pt modelId="{5653573C-DE98-4D78-AFDB-D8384D9BD555}">
      <dgm:prSet phldrT="[Текст]" custT="1"/>
      <dgm:spPr/>
      <dgm:t>
        <a:bodyPr/>
        <a:lstStyle/>
        <a:p>
          <a:endParaRPr lang="ru-RU" sz="1400" dirty="0">
            <a:solidFill>
              <a:schemeClr val="bg1">
                <a:lumMod val="50000"/>
              </a:schemeClr>
            </a:solidFill>
          </a:endParaRPr>
        </a:p>
      </dgm:t>
    </dgm:pt>
    <dgm:pt modelId="{F8EC5FB4-77D9-4038-B00C-4F53D69FCC11}" type="parTrans" cxnId="{8790EBCD-EAA6-4554-B439-29E77E0545C8}">
      <dgm:prSet/>
      <dgm:spPr/>
      <dgm:t>
        <a:bodyPr/>
        <a:lstStyle/>
        <a:p>
          <a:endParaRPr lang="ru-RU">
            <a:solidFill>
              <a:schemeClr val="bg1">
                <a:lumMod val="50000"/>
              </a:schemeClr>
            </a:solidFill>
          </a:endParaRPr>
        </a:p>
      </dgm:t>
    </dgm:pt>
    <dgm:pt modelId="{EFE26765-6777-4D71-99BF-039424522049}" type="sibTrans" cxnId="{8790EBCD-EAA6-4554-B439-29E77E0545C8}">
      <dgm:prSet/>
      <dgm:spPr/>
      <dgm:t>
        <a:bodyPr/>
        <a:lstStyle/>
        <a:p>
          <a:endParaRPr lang="ru-RU">
            <a:solidFill>
              <a:schemeClr val="bg1">
                <a:lumMod val="50000"/>
              </a:schemeClr>
            </a:solidFill>
          </a:endParaRPr>
        </a:p>
      </dgm:t>
    </dgm:pt>
    <dgm:pt modelId="{A2BF23D2-A048-466E-8EA1-00B08055AD9F}">
      <dgm:prSet phldrT="[Текст]"/>
      <dgm:spPr/>
      <dgm:t>
        <a:bodyPr anchor="ctr"/>
        <a:lstStyle/>
        <a:p>
          <a:r>
            <a:rPr lang="ru-RU" dirty="0">
              <a:solidFill>
                <a:schemeClr val="bg1">
                  <a:lumMod val="50000"/>
                </a:schemeClr>
              </a:solidFill>
            </a:rPr>
            <a:t>Регламентная операция по ФИ МСФО (корректировки ФИ по АС на АОСВ МСФО: признание, дисконтирование, начисление,  </a:t>
          </a:r>
          <a:r>
            <a:rPr lang="ru-RU" dirty="0" err="1">
              <a:solidFill>
                <a:schemeClr val="bg1">
                  <a:lumMod val="50000"/>
                </a:schemeClr>
              </a:solidFill>
            </a:rPr>
            <a:t>реклассы</a:t>
          </a:r>
          <a:r>
            <a:rPr lang="ru-RU" dirty="0">
              <a:solidFill>
                <a:schemeClr val="bg1">
                  <a:lumMod val="50000"/>
                </a:schemeClr>
              </a:solidFill>
            </a:rPr>
            <a:t> по интервалам)</a:t>
          </a:r>
        </a:p>
      </dgm:t>
    </dgm:pt>
    <dgm:pt modelId="{7D69E803-A52A-4C33-B913-B025319ACC41}" type="parTrans" cxnId="{083A40EA-4BEE-4462-A67A-4BDED1A754DC}">
      <dgm:prSet/>
      <dgm:spPr/>
      <dgm:t>
        <a:bodyPr/>
        <a:lstStyle/>
        <a:p>
          <a:endParaRPr lang="ru-RU">
            <a:solidFill>
              <a:schemeClr val="bg1">
                <a:lumMod val="50000"/>
              </a:schemeClr>
            </a:solidFill>
          </a:endParaRPr>
        </a:p>
      </dgm:t>
    </dgm:pt>
    <dgm:pt modelId="{7367AA05-FEFC-4085-BBD9-2B49FD9ACE38}" type="sibTrans" cxnId="{083A40EA-4BEE-4462-A67A-4BDED1A754DC}">
      <dgm:prSet/>
      <dgm:spPr/>
      <dgm:t>
        <a:bodyPr/>
        <a:lstStyle/>
        <a:p>
          <a:endParaRPr lang="ru-RU">
            <a:solidFill>
              <a:schemeClr val="bg1">
                <a:lumMod val="50000"/>
              </a:schemeClr>
            </a:solidFill>
          </a:endParaRPr>
        </a:p>
      </dgm:t>
    </dgm:pt>
    <dgm:pt modelId="{FD204733-8128-4D30-80AB-56A102A4C5BF}">
      <dgm:prSet phldrT="[Текст]"/>
      <dgm:spPr/>
      <dgm:t>
        <a:bodyPr/>
        <a:lstStyle/>
        <a:p>
          <a:endParaRPr lang="ru-RU" sz="1200" dirty="0">
            <a:solidFill>
              <a:schemeClr val="bg1">
                <a:lumMod val="50000"/>
              </a:schemeClr>
            </a:solidFill>
          </a:endParaRPr>
        </a:p>
      </dgm:t>
    </dgm:pt>
    <dgm:pt modelId="{C9037864-66B7-426F-A960-AD66C80F30EE}" type="parTrans" cxnId="{D6CC48B6-2B1B-4153-983F-DE51E16C4B48}">
      <dgm:prSet/>
      <dgm:spPr/>
      <dgm:t>
        <a:bodyPr/>
        <a:lstStyle/>
        <a:p>
          <a:endParaRPr lang="ru-RU">
            <a:solidFill>
              <a:schemeClr val="bg1">
                <a:lumMod val="50000"/>
              </a:schemeClr>
            </a:solidFill>
          </a:endParaRPr>
        </a:p>
      </dgm:t>
    </dgm:pt>
    <dgm:pt modelId="{088701FA-AE59-4867-8B9D-0DDF13282E76}" type="sibTrans" cxnId="{D6CC48B6-2B1B-4153-983F-DE51E16C4B48}">
      <dgm:prSet/>
      <dgm:spPr/>
      <dgm:t>
        <a:bodyPr/>
        <a:lstStyle/>
        <a:p>
          <a:endParaRPr lang="ru-RU">
            <a:solidFill>
              <a:schemeClr val="bg1">
                <a:lumMod val="50000"/>
              </a:schemeClr>
            </a:solidFill>
          </a:endParaRPr>
        </a:p>
      </dgm:t>
    </dgm:pt>
    <dgm:pt modelId="{05B8E2DC-CA5A-4C5B-8E86-97B54316006E}">
      <dgm:prSet phldrT="[Текст]"/>
      <dgm:spPr/>
      <dgm:t>
        <a:bodyPr/>
        <a:lstStyle/>
        <a:p>
          <a:endParaRPr lang="ru-RU" sz="1200" dirty="0">
            <a:solidFill>
              <a:schemeClr val="bg1">
                <a:lumMod val="50000"/>
              </a:schemeClr>
            </a:solidFill>
          </a:endParaRPr>
        </a:p>
      </dgm:t>
    </dgm:pt>
    <dgm:pt modelId="{27580CC5-ACB3-45CD-ABD9-1C2CCA01C55C}" type="parTrans" cxnId="{2FA9E7F0-183E-469F-8ED1-DECF84DB17B9}">
      <dgm:prSet/>
      <dgm:spPr/>
      <dgm:t>
        <a:bodyPr/>
        <a:lstStyle/>
        <a:p>
          <a:endParaRPr lang="ru-RU">
            <a:solidFill>
              <a:schemeClr val="bg1">
                <a:lumMod val="50000"/>
              </a:schemeClr>
            </a:solidFill>
          </a:endParaRPr>
        </a:p>
      </dgm:t>
    </dgm:pt>
    <dgm:pt modelId="{FC3D9EE8-6722-43AE-976F-E481DF765395}" type="sibTrans" cxnId="{2FA9E7F0-183E-469F-8ED1-DECF84DB17B9}">
      <dgm:prSet/>
      <dgm:spPr/>
      <dgm:t>
        <a:bodyPr/>
        <a:lstStyle/>
        <a:p>
          <a:endParaRPr lang="ru-RU">
            <a:solidFill>
              <a:schemeClr val="bg1">
                <a:lumMod val="50000"/>
              </a:schemeClr>
            </a:solidFill>
          </a:endParaRPr>
        </a:p>
      </dgm:t>
    </dgm:pt>
    <dgm:pt modelId="{A9AB521F-0861-4CA4-9DFB-9BBA93E8773C}">
      <dgm:prSet phldrT="[Текст]"/>
      <dgm:spPr/>
      <dgm:t>
        <a:bodyPr/>
        <a:lstStyle/>
        <a:p>
          <a:endParaRPr lang="ru-RU" sz="1200" dirty="0">
            <a:solidFill>
              <a:schemeClr val="bg1">
                <a:lumMod val="50000"/>
              </a:schemeClr>
            </a:solidFill>
          </a:endParaRPr>
        </a:p>
      </dgm:t>
    </dgm:pt>
    <dgm:pt modelId="{79DAD387-6C6C-48A7-BD08-5202FA747C34}" type="parTrans" cxnId="{0F01AFE4-941F-4887-9ECF-65AC55ECE3F4}">
      <dgm:prSet/>
      <dgm:spPr/>
      <dgm:t>
        <a:bodyPr/>
        <a:lstStyle/>
        <a:p>
          <a:endParaRPr lang="ru-RU">
            <a:solidFill>
              <a:schemeClr val="bg1">
                <a:lumMod val="50000"/>
              </a:schemeClr>
            </a:solidFill>
          </a:endParaRPr>
        </a:p>
      </dgm:t>
    </dgm:pt>
    <dgm:pt modelId="{DD8E6313-7A97-4EC4-88C7-BE704C54C643}" type="sibTrans" cxnId="{0F01AFE4-941F-4887-9ECF-65AC55ECE3F4}">
      <dgm:prSet/>
      <dgm:spPr/>
      <dgm:t>
        <a:bodyPr/>
        <a:lstStyle/>
        <a:p>
          <a:endParaRPr lang="ru-RU">
            <a:solidFill>
              <a:schemeClr val="bg1">
                <a:lumMod val="50000"/>
              </a:schemeClr>
            </a:solidFill>
          </a:endParaRPr>
        </a:p>
      </dgm:t>
    </dgm:pt>
    <dgm:pt modelId="{AA91B7F6-4783-4FF4-A182-D80FF1C6B2EA}">
      <dgm:prSet phldrT="[Текст]" custT="1"/>
      <dgm:spPr/>
      <dgm:t>
        <a:bodyPr/>
        <a:lstStyle/>
        <a:p>
          <a:endParaRPr lang="ru-RU" sz="1400" dirty="0">
            <a:solidFill>
              <a:schemeClr val="bg1">
                <a:lumMod val="50000"/>
              </a:schemeClr>
            </a:solidFill>
          </a:endParaRPr>
        </a:p>
      </dgm:t>
    </dgm:pt>
    <dgm:pt modelId="{FDBEBE3C-48DD-424C-9BBB-104D8C01254F}" type="parTrans" cxnId="{AD963499-F390-4F06-9F03-17500CFA6DBF}">
      <dgm:prSet/>
      <dgm:spPr/>
      <dgm:t>
        <a:bodyPr/>
        <a:lstStyle/>
        <a:p>
          <a:endParaRPr lang="ru-RU">
            <a:solidFill>
              <a:schemeClr val="bg1">
                <a:lumMod val="50000"/>
              </a:schemeClr>
            </a:solidFill>
          </a:endParaRPr>
        </a:p>
      </dgm:t>
    </dgm:pt>
    <dgm:pt modelId="{1FDB743D-D0EA-429B-9CBF-4A7E019BB948}" type="sibTrans" cxnId="{AD963499-F390-4F06-9F03-17500CFA6DBF}">
      <dgm:prSet/>
      <dgm:spPr/>
      <dgm:t>
        <a:bodyPr/>
        <a:lstStyle/>
        <a:p>
          <a:endParaRPr lang="ru-RU">
            <a:solidFill>
              <a:schemeClr val="bg1">
                <a:lumMod val="50000"/>
              </a:schemeClr>
            </a:solidFill>
          </a:endParaRPr>
        </a:p>
      </dgm:t>
    </dgm:pt>
    <dgm:pt modelId="{2B5B7174-1D37-49B9-B20C-9E29C0FA55B0}">
      <dgm:prSet phldrT="[Текст]"/>
      <dgm:spPr/>
      <dgm:t>
        <a:bodyPr/>
        <a:lstStyle/>
        <a:p>
          <a:endParaRPr lang="ru-RU" sz="1200" dirty="0">
            <a:solidFill>
              <a:schemeClr val="bg1">
                <a:lumMod val="50000"/>
              </a:schemeClr>
            </a:solidFill>
          </a:endParaRPr>
        </a:p>
      </dgm:t>
    </dgm:pt>
    <dgm:pt modelId="{85A70F1A-B4B9-4087-AA17-90A1B509D13F}" type="parTrans" cxnId="{A5F889E5-AF87-492A-81B1-DB467DE7BE8D}">
      <dgm:prSet/>
      <dgm:spPr/>
      <dgm:t>
        <a:bodyPr/>
        <a:lstStyle/>
        <a:p>
          <a:endParaRPr lang="ru-RU">
            <a:solidFill>
              <a:schemeClr val="bg1">
                <a:lumMod val="50000"/>
              </a:schemeClr>
            </a:solidFill>
          </a:endParaRPr>
        </a:p>
      </dgm:t>
    </dgm:pt>
    <dgm:pt modelId="{E33ACB38-8CDA-4C88-984D-1D49269D56DC}" type="sibTrans" cxnId="{A5F889E5-AF87-492A-81B1-DB467DE7BE8D}">
      <dgm:prSet/>
      <dgm:spPr/>
      <dgm:t>
        <a:bodyPr/>
        <a:lstStyle/>
        <a:p>
          <a:endParaRPr lang="ru-RU">
            <a:solidFill>
              <a:schemeClr val="bg1">
                <a:lumMod val="50000"/>
              </a:schemeClr>
            </a:solidFill>
          </a:endParaRPr>
        </a:p>
      </dgm:t>
    </dgm:pt>
    <dgm:pt modelId="{A039B796-C29E-414D-AE0D-CC01B4BAC510}">
      <dgm:prSet phldrT="[Текст]"/>
      <dgm:spPr/>
      <dgm:t>
        <a:bodyPr anchor="ctr"/>
        <a:lstStyle/>
        <a:p>
          <a:r>
            <a:rPr lang="ru-RU" dirty="0">
              <a:solidFill>
                <a:schemeClr val="bg1">
                  <a:lumMod val="50000"/>
                </a:schemeClr>
              </a:solidFill>
            </a:rPr>
            <a:t>Финансовые инструменты по </a:t>
          </a:r>
          <a:r>
            <a:rPr lang="ru-RU" dirty="0" err="1">
              <a:solidFill>
                <a:schemeClr val="bg1">
                  <a:lumMod val="50000"/>
                </a:schemeClr>
              </a:solidFill>
            </a:rPr>
            <a:t>СпрС</a:t>
          </a:r>
          <a:r>
            <a:rPr lang="ru-RU" dirty="0">
              <a:solidFill>
                <a:schemeClr val="bg1">
                  <a:lumMod val="50000"/>
                </a:schemeClr>
              </a:solidFill>
            </a:rPr>
            <a:t> (корректировки ФИ по </a:t>
          </a:r>
          <a:r>
            <a:rPr lang="ru-RU" dirty="0" err="1">
              <a:solidFill>
                <a:schemeClr val="bg1">
                  <a:lumMod val="50000"/>
                </a:schemeClr>
              </a:solidFill>
            </a:rPr>
            <a:t>СпрС</a:t>
          </a:r>
          <a:r>
            <a:rPr lang="ru-RU" dirty="0">
              <a:solidFill>
                <a:schemeClr val="bg1">
                  <a:lumMod val="50000"/>
                </a:schemeClr>
              </a:solidFill>
            </a:rPr>
            <a:t>: признание, переоценка)</a:t>
          </a:r>
        </a:p>
      </dgm:t>
    </dgm:pt>
    <dgm:pt modelId="{6EDA0F1D-965C-441D-B1F4-0BF95BC11875}" type="parTrans" cxnId="{82D2AEB8-83AB-435D-B50A-157D5DE1849F}">
      <dgm:prSet/>
      <dgm:spPr/>
      <dgm:t>
        <a:bodyPr/>
        <a:lstStyle/>
        <a:p>
          <a:endParaRPr lang="ru-RU">
            <a:solidFill>
              <a:schemeClr val="bg1">
                <a:lumMod val="50000"/>
              </a:schemeClr>
            </a:solidFill>
          </a:endParaRPr>
        </a:p>
      </dgm:t>
    </dgm:pt>
    <dgm:pt modelId="{3FEF2C07-64DE-4E15-A8B3-360D26DCA4C8}" type="sibTrans" cxnId="{82D2AEB8-83AB-435D-B50A-157D5DE1849F}">
      <dgm:prSet/>
      <dgm:spPr/>
      <dgm:t>
        <a:bodyPr/>
        <a:lstStyle/>
        <a:p>
          <a:endParaRPr lang="ru-RU">
            <a:solidFill>
              <a:schemeClr val="bg1">
                <a:lumMod val="50000"/>
              </a:schemeClr>
            </a:solidFill>
          </a:endParaRPr>
        </a:p>
      </dgm:t>
    </dgm:pt>
    <dgm:pt modelId="{DF724CE5-850D-4233-8ECA-A28C4C90501D}">
      <dgm:prSet phldrT="[Текст]"/>
      <dgm:spPr/>
      <dgm:t>
        <a:bodyPr/>
        <a:lstStyle/>
        <a:p>
          <a:endParaRPr lang="ru-RU" sz="1200" dirty="0">
            <a:solidFill>
              <a:schemeClr val="bg1">
                <a:lumMod val="50000"/>
              </a:schemeClr>
            </a:solidFill>
          </a:endParaRPr>
        </a:p>
      </dgm:t>
    </dgm:pt>
    <dgm:pt modelId="{2420574E-9CF0-4B4B-A6CA-5BF0B4B6092D}" type="parTrans" cxnId="{DDF79B01-A4DB-40F5-81A8-B6E5B700CBB2}">
      <dgm:prSet/>
      <dgm:spPr/>
      <dgm:t>
        <a:bodyPr/>
        <a:lstStyle/>
        <a:p>
          <a:endParaRPr lang="ru-RU">
            <a:solidFill>
              <a:schemeClr val="bg1">
                <a:lumMod val="50000"/>
              </a:schemeClr>
            </a:solidFill>
          </a:endParaRPr>
        </a:p>
      </dgm:t>
    </dgm:pt>
    <dgm:pt modelId="{90953E57-1476-4DC3-9000-DE32B577D795}" type="sibTrans" cxnId="{DDF79B01-A4DB-40F5-81A8-B6E5B700CBB2}">
      <dgm:prSet/>
      <dgm:spPr/>
      <dgm:t>
        <a:bodyPr/>
        <a:lstStyle/>
        <a:p>
          <a:endParaRPr lang="ru-RU">
            <a:solidFill>
              <a:schemeClr val="bg1">
                <a:lumMod val="50000"/>
              </a:schemeClr>
            </a:solidFill>
          </a:endParaRPr>
        </a:p>
      </dgm:t>
    </dgm:pt>
    <dgm:pt modelId="{879E0BCA-B940-4639-B4F8-2E8F7920F7EF}">
      <dgm:prSet phldrT="[Текст]"/>
      <dgm:spPr/>
      <dgm:t>
        <a:bodyPr/>
        <a:lstStyle/>
        <a:p>
          <a:endParaRPr lang="ru-RU" sz="1200" dirty="0">
            <a:solidFill>
              <a:schemeClr val="bg1">
                <a:lumMod val="50000"/>
              </a:schemeClr>
            </a:solidFill>
          </a:endParaRPr>
        </a:p>
      </dgm:t>
    </dgm:pt>
    <dgm:pt modelId="{0B054A3B-00A4-4A14-90AF-0FDFD191C1FD}" type="parTrans" cxnId="{9AFC5A5F-DB62-4748-9E3F-2C32222E1596}">
      <dgm:prSet/>
      <dgm:spPr/>
      <dgm:t>
        <a:bodyPr/>
        <a:lstStyle/>
        <a:p>
          <a:endParaRPr lang="ru-RU">
            <a:solidFill>
              <a:schemeClr val="bg1">
                <a:lumMod val="50000"/>
              </a:schemeClr>
            </a:solidFill>
          </a:endParaRPr>
        </a:p>
      </dgm:t>
    </dgm:pt>
    <dgm:pt modelId="{9D6DC9E3-1208-4385-93C7-4B2EDA0F8D18}" type="sibTrans" cxnId="{9AFC5A5F-DB62-4748-9E3F-2C32222E1596}">
      <dgm:prSet/>
      <dgm:spPr/>
      <dgm:t>
        <a:bodyPr/>
        <a:lstStyle/>
        <a:p>
          <a:endParaRPr lang="ru-RU">
            <a:solidFill>
              <a:schemeClr val="bg1">
                <a:lumMod val="50000"/>
              </a:schemeClr>
            </a:solidFill>
          </a:endParaRPr>
        </a:p>
      </dgm:t>
    </dgm:pt>
    <dgm:pt modelId="{F089CB6E-0D57-48D8-A7A8-B4EEF9E1C22D}">
      <dgm:prSet phldrT="[Текст]"/>
      <dgm:spPr/>
      <dgm:t>
        <a:bodyPr anchor="ctr"/>
        <a:lstStyle/>
        <a:p>
          <a:r>
            <a:rPr lang="ru-RU" dirty="0">
              <a:solidFill>
                <a:schemeClr val="bg1">
                  <a:lumMod val="50000"/>
                </a:schemeClr>
              </a:solidFill>
            </a:rPr>
            <a:t>Трансформация - Остатки ФИ и эффекты (НСБУ) на других статьях</a:t>
          </a:r>
          <a:br>
            <a:rPr lang="ru-RU" dirty="0">
              <a:solidFill>
                <a:schemeClr val="bg1">
                  <a:lumMod val="50000"/>
                </a:schemeClr>
              </a:solidFill>
            </a:rPr>
          </a:br>
          <a:endParaRPr lang="ru-RU" dirty="0">
            <a:solidFill>
              <a:schemeClr val="bg1">
                <a:lumMod val="50000"/>
              </a:schemeClr>
            </a:solidFill>
          </a:endParaRPr>
        </a:p>
      </dgm:t>
    </dgm:pt>
    <dgm:pt modelId="{CF6B64A9-F6E1-4B91-9971-7EDF01BE0550}" type="parTrans" cxnId="{EB010B2D-D3FA-4F92-988E-2BAD73A98D64}">
      <dgm:prSet/>
      <dgm:spPr/>
      <dgm:t>
        <a:bodyPr/>
        <a:lstStyle/>
        <a:p>
          <a:endParaRPr lang="ru-RU">
            <a:solidFill>
              <a:schemeClr val="bg1">
                <a:lumMod val="50000"/>
              </a:schemeClr>
            </a:solidFill>
          </a:endParaRPr>
        </a:p>
      </dgm:t>
    </dgm:pt>
    <dgm:pt modelId="{1362EC75-C2DB-431D-A0BD-BD613EAD16E3}" type="sibTrans" cxnId="{EB010B2D-D3FA-4F92-988E-2BAD73A98D64}">
      <dgm:prSet/>
      <dgm:spPr/>
      <dgm:t>
        <a:bodyPr/>
        <a:lstStyle/>
        <a:p>
          <a:endParaRPr lang="ru-RU">
            <a:solidFill>
              <a:schemeClr val="bg1">
                <a:lumMod val="50000"/>
              </a:schemeClr>
            </a:solidFill>
          </a:endParaRPr>
        </a:p>
      </dgm:t>
    </dgm:pt>
    <dgm:pt modelId="{FB05DD9D-2954-49F0-BA8E-E13010787221}">
      <dgm:prSet phldrT="[Текст]" custT="1"/>
      <dgm:spPr/>
      <dgm:t>
        <a:bodyPr/>
        <a:lstStyle/>
        <a:p>
          <a:r>
            <a:rPr lang="ru-RU" sz="1400" dirty="0">
              <a:solidFill>
                <a:schemeClr val="bg1">
                  <a:lumMod val="50000"/>
                </a:schemeClr>
              </a:solidFill>
            </a:rPr>
            <a:t>Отчет брокера по котировкам ФИ по </a:t>
          </a:r>
          <a:r>
            <a:rPr lang="ru-RU" sz="1400" dirty="0" err="1">
              <a:solidFill>
                <a:schemeClr val="bg1">
                  <a:lumMod val="50000"/>
                </a:schemeClr>
              </a:solidFill>
            </a:rPr>
            <a:t>СпрС</a:t>
          </a:r>
          <a:r>
            <a:rPr lang="ru-RU" sz="1400" dirty="0">
              <a:solidFill>
                <a:schemeClr val="bg1">
                  <a:lumMod val="50000"/>
                </a:schemeClr>
              </a:solidFill>
            </a:rPr>
            <a:t> </a:t>
          </a:r>
          <a:br>
            <a:rPr lang="ru-RU" sz="1200" dirty="0">
              <a:solidFill>
                <a:schemeClr val="bg1">
                  <a:lumMod val="50000"/>
                </a:schemeClr>
              </a:solidFill>
            </a:rPr>
          </a:br>
          <a:endParaRPr lang="ru-RU" sz="1200" dirty="0">
            <a:solidFill>
              <a:schemeClr val="bg1">
                <a:lumMod val="50000"/>
              </a:schemeClr>
            </a:solidFill>
          </a:endParaRPr>
        </a:p>
      </dgm:t>
    </dgm:pt>
    <dgm:pt modelId="{BD9A6D0F-BE12-4C7B-9A84-BE3A65167061}" type="parTrans" cxnId="{1479EDFA-8374-42F5-9A41-65F85DEAC959}">
      <dgm:prSet/>
      <dgm:spPr/>
      <dgm:t>
        <a:bodyPr/>
        <a:lstStyle/>
        <a:p>
          <a:endParaRPr lang="ru-RU">
            <a:solidFill>
              <a:schemeClr val="bg1">
                <a:lumMod val="50000"/>
              </a:schemeClr>
            </a:solidFill>
          </a:endParaRPr>
        </a:p>
      </dgm:t>
    </dgm:pt>
    <dgm:pt modelId="{174DDA15-40C0-4143-9404-FDA154481AE2}" type="sibTrans" cxnId="{1479EDFA-8374-42F5-9A41-65F85DEAC959}">
      <dgm:prSet/>
      <dgm:spPr/>
      <dgm:t>
        <a:bodyPr/>
        <a:lstStyle/>
        <a:p>
          <a:endParaRPr lang="ru-RU">
            <a:solidFill>
              <a:schemeClr val="bg1">
                <a:lumMod val="50000"/>
              </a:schemeClr>
            </a:solidFill>
          </a:endParaRPr>
        </a:p>
      </dgm:t>
    </dgm:pt>
    <dgm:pt modelId="{97264791-ED19-4380-8C92-9E86897ACECC}">
      <dgm:prSet phldrT="[Текст]"/>
      <dgm:spPr/>
      <dgm:t>
        <a:bodyPr anchor="ctr"/>
        <a:lstStyle/>
        <a:p>
          <a:endParaRPr lang="ru-RU" dirty="0">
            <a:solidFill>
              <a:schemeClr val="bg1">
                <a:lumMod val="50000"/>
              </a:schemeClr>
            </a:solidFill>
          </a:endParaRPr>
        </a:p>
      </dgm:t>
    </dgm:pt>
    <dgm:pt modelId="{FB0A0446-681A-4582-A23C-C6E70C40146F}" type="sibTrans" cxnId="{AAEDBDEB-E7CE-4B61-B50A-9E3F757460F8}">
      <dgm:prSet/>
      <dgm:spPr/>
      <dgm:t>
        <a:bodyPr/>
        <a:lstStyle/>
        <a:p>
          <a:endParaRPr lang="ru-RU">
            <a:solidFill>
              <a:schemeClr val="bg1">
                <a:lumMod val="50000"/>
              </a:schemeClr>
            </a:solidFill>
          </a:endParaRPr>
        </a:p>
      </dgm:t>
    </dgm:pt>
    <dgm:pt modelId="{51221C3E-EE96-4D28-9694-785C65186850}" type="parTrans" cxnId="{AAEDBDEB-E7CE-4B61-B50A-9E3F757460F8}">
      <dgm:prSet/>
      <dgm:spPr/>
      <dgm:t>
        <a:bodyPr/>
        <a:lstStyle/>
        <a:p>
          <a:endParaRPr lang="ru-RU">
            <a:solidFill>
              <a:schemeClr val="bg1">
                <a:lumMod val="50000"/>
              </a:schemeClr>
            </a:solidFill>
          </a:endParaRPr>
        </a:p>
      </dgm:t>
    </dgm:pt>
    <dgm:pt modelId="{DD019F83-8FFE-4D3D-82D8-38D432C0B367}" type="pres">
      <dgm:prSet presAssocID="{0D21EE7F-05AA-4656-95C1-6CEF9796F005}" presName="linearFlow" presStyleCnt="0">
        <dgm:presLayoutVars>
          <dgm:dir/>
          <dgm:animLvl val="lvl"/>
          <dgm:resizeHandles val="exact"/>
        </dgm:presLayoutVars>
      </dgm:prSet>
      <dgm:spPr/>
    </dgm:pt>
    <dgm:pt modelId="{F0307000-11B3-498D-B40A-F732CCAACD31}" type="pres">
      <dgm:prSet presAssocID="{B079BDBE-399A-4EB8-8D20-1B9FD8A44E85}" presName="composite" presStyleCnt="0"/>
      <dgm:spPr/>
    </dgm:pt>
    <dgm:pt modelId="{1A43192B-1325-4B2C-859B-1D9C4203B5B0}" type="pres">
      <dgm:prSet presAssocID="{B079BDBE-399A-4EB8-8D20-1B9FD8A44E85}" presName="parTx" presStyleLbl="node1" presStyleIdx="0" presStyleCnt="3">
        <dgm:presLayoutVars>
          <dgm:chMax val="0"/>
          <dgm:chPref val="0"/>
          <dgm:bulletEnabled val="1"/>
        </dgm:presLayoutVars>
      </dgm:prSet>
      <dgm:spPr/>
    </dgm:pt>
    <dgm:pt modelId="{2875EF5B-93AB-459A-A8D3-A2836F35002C}" type="pres">
      <dgm:prSet presAssocID="{B079BDBE-399A-4EB8-8D20-1B9FD8A44E85}" presName="parSh" presStyleLbl="node1" presStyleIdx="0" presStyleCnt="3"/>
      <dgm:spPr/>
    </dgm:pt>
    <dgm:pt modelId="{88175DA7-A634-4C4B-B3A1-1B6B3DD5AB89}" type="pres">
      <dgm:prSet presAssocID="{B079BDBE-399A-4EB8-8D20-1B9FD8A44E85}" presName="desTx" presStyleLbl="fgAcc1" presStyleIdx="0" presStyleCnt="3" custLinFactNeighborX="-5865">
        <dgm:presLayoutVars>
          <dgm:bulletEnabled val="1"/>
        </dgm:presLayoutVars>
      </dgm:prSet>
      <dgm:spPr/>
    </dgm:pt>
    <dgm:pt modelId="{02198AAF-882D-4EDC-B3E9-3994FDAC3785}" type="pres">
      <dgm:prSet presAssocID="{C53A21C0-405F-4223-B87F-24816776AF70}" presName="sibTrans" presStyleLbl="sibTrans2D1" presStyleIdx="0" presStyleCnt="2"/>
      <dgm:spPr/>
    </dgm:pt>
    <dgm:pt modelId="{DB401C5A-65B5-4763-B9EA-C5B9BE20CD15}" type="pres">
      <dgm:prSet presAssocID="{C53A21C0-405F-4223-B87F-24816776AF70}" presName="connTx" presStyleLbl="sibTrans2D1" presStyleIdx="0" presStyleCnt="2"/>
      <dgm:spPr/>
    </dgm:pt>
    <dgm:pt modelId="{EB0EE8DB-B80C-4A4A-9D6D-C787EF1BB28A}" type="pres">
      <dgm:prSet presAssocID="{B03AE18E-B008-432F-8D95-897BDD9FF7E1}" presName="composite" presStyleCnt="0"/>
      <dgm:spPr/>
    </dgm:pt>
    <dgm:pt modelId="{3F667542-ED26-4DB4-A314-14A81BE41A85}" type="pres">
      <dgm:prSet presAssocID="{B03AE18E-B008-432F-8D95-897BDD9FF7E1}" presName="parTx" presStyleLbl="node1" presStyleIdx="0" presStyleCnt="3">
        <dgm:presLayoutVars>
          <dgm:chMax val="0"/>
          <dgm:chPref val="0"/>
          <dgm:bulletEnabled val="1"/>
        </dgm:presLayoutVars>
      </dgm:prSet>
      <dgm:spPr/>
    </dgm:pt>
    <dgm:pt modelId="{C7ADD42D-0921-4C31-A28B-2BBF36D192CC}" type="pres">
      <dgm:prSet presAssocID="{B03AE18E-B008-432F-8D95-897BDD9FF7E1}" presName="parSh" presStyleLbl="node1" presStyleIdx="1" presStyleCnt="3"/>
      <dgm:spPr/>
    </dgm:pt>
    <dgm:pt modelId="{BA829229-2C8C-4D6D-873B-904DE3F0ECE0}" type="pres">
      <dgm:prSet presAssocID="{B03AE18E-B008-432F-8D95-897BDD9FF7E1}" presName="desTx" presStyleLbl="fgAcc1" presStyleIdx="1" presStyleCnt="3" custScaleX="140715" custLinFactNeighborX="9314" custLinFactNeighborY="1164">
        <dgm:presLayoutVars>
          <dgm:bulletEnabled val="1"/>
        </dgm:presLayoutVars>
      </dgm:prSet>
      <dgm:spPr/>
    </dgm:pt>
    <dgm:pt modelId="{AA38706D-BDFF-4EED-A9C6-FB264FC074CD}" type="pres">
      <dgm:prSet presAssocID="{27B83696-894F-4189-A016-64D301571A76}" presName="sibTrans" presStyleLbl="sibTrans2D1" presStyleIdx="1" presStyleCnt="2"/>
      <dgm:spPr/>
    </dgm:pt>
    <dgm:pt modelId="{AF304699-AD43-47A9-A358-004E6636BA88}" type="pres">
      <dgm:prSet presAssocID="{27B83696-894F-4189-A016-64D301571A76}" presName="connTx" presStyleLbl="sibTrans2D1" presStyleIdx="1" presStyleCnt="2"/>
      <dgm:spPr/>
    </dgm:pt>
    <dgm:pt modelId="{CAD3BFD6-9D24-4EE8-80C7-9EC9025A6124}" type="pres">
      <dgm:prSet presAssocID="{3D487C57-B2BF-44D9-BE38-32B176DF1773}" presName="composite" presStyleCnt="0"/>
      <dgm:spPr/>
    </dgm:pt>
    <dgm:pt modelId="{D1CA859D-A2FA-4BF6-82D1-A61E9CDFD6F3}" type="pres">
      <dgm:prSet presAssocID="{3D487C57-B2BF-44D9-BE38-32B176DF1773}" presName="parTx" presStyleLbl="node1" presStyleIdx="1" presStyleCnt="3">
        <dgm:presLayoutVars>
          <dgm:chMax val="0"/>
          <dgm:chPref val="0"/>
          <dgm:bulletEnabled val="1"/>
        </dgm:presLayoutVars>
      </dgm:prSet>
      <dgm:spPr/>
    </dgm:pt>
    <dgm:pt modelId="{1F5C0AB8-A772-4579-94A7-2498D6EB4C37}" type="pres">
      <dgm:prSet presAssocID="{3D487C57-B2BF-44D9-BE38-32B176DF1773}" presName="parSh" presStyleLbl="node1" presStyleIdx="2" presStyleCnt="3"/>
      <dgm:spPr/>
    </dgm:pt>
    <dgm:pt modelId="{4ADDFC27-37CE-4666-A130-D169032A9EB9}" type="pres">
      <dgm:prSet presAssocID="{3D487C57-B2BF-44D9-BE38-32B176DF1773}" presName="desTx" presStyleLbl="fgAcc1" presStyleIdx="2" presStyleCnt="3" custLinFactNeighborX="-10317">
        <dgm:presLayoutVars>
          <dgm:bulletEnabled val="1"/>
        </dgm:presLayoutVars>
      </dgm:prSet>
      <dgm:spPr/>
    </dgm:pt>
  </dgm:ptLst>
  <dgm:cxnLst>
    <dgm:cxn modelId="{DDF79B01-A4DB-40F5-81A8-B6E5B700CBB2}" srcId="{3D487C57-B2BF-44D9-BE38-32B176DF1773}" destId="{DF724CE5-850D-4233-8ECA-A28C4C90501D}" srcOrd="1" destOrd="0" parTransId="{2420574E-9CF0-4B4B-A6CA-5BF0B4B6092D}" sibTransId="{90953E57-1476-4DC3-9000-DE32B577D795}"/>
    <dgm:cxn modelId="{D733310A-D472-4648-8DEC-68E6D880CAE6}" type="presOf" srcId="{DF724CE5-850D-4233-8ECA-A28C4C90501D}" destId="{4ADDFC27-37CE-4666-A130-D169032A9EB9}" srcOrd="0" destOrd="1" presId="urn:microsoft.com/office/officeart/2005/8/layout/process3"/>
    <dgm:cxn modelId="{AEC1F210-10D8-42C6-9F24-FBD9F0E8E7AE}" type="presOf" srcId="{0D21EE7F-05AA-4656-95C1-6CEF9796F005}" destId="{DD019F83-8FFE-4D3D-82D8-38D432C0B367}" srcOrd="0" destOrd="0" presId="urn:microsoft.com/office/officeart/2005/8/layout/process3"/>
    <dgm:cxn modelId="{41A12811-A2FF-49CC-8A45-0328BE3194B3}" type="presOf" srcId="{0CC9D246-1F5A-4E1D-9AD4-D42AC6D48009}" destId="{88175DA7-A634-4C4B-B3A1-1B6B3DD5AB89}" srcOrd="0" destOrd="3" presId="urn:microsoft.com/office/officeart/2005/8/layout/process3"/>
    <dgm:cxn modelId="{75173413-3424-4983-8F28-F73153D2525B}" type="presOf" srcId="{AA91B7F6-4783-4FF4-A182-D80FF1C6B2EA}" destId="{4ADDFC27-37CE-4666-A130-D169032A9EB9}" srcOrd="0" destOrd="4" presId="urn:microsoft.com/office/officeart/2005/8/layout/process3"/>
    <dgm:cxn modelId="{93C51F17-1968-4959-BE5B-967E495B106F}" srcId="{B079BDBE-399A-4EB8-8D20-1B9FD8A44E85}" destId="{0CC9D246-1F5A-4E1D-9AD4-D42AC6D48009}" srcOrd="3" destOrd="0" parTransId="{B9F37777-AA37-4954-AE49-8D13A33EC594}" sibTransId="{DACD69D6-CCDD-459D-9CB6-DD2F4E967602}"/>
    <dgm:cxn modelId="{106EAE1D-76AF-480E-83DF-AE8DB58AF75B}" srcId="{B079BDBE-399A-4EB8-8D20-1B9FD8A44E85}" destId="{E1F1D468-FEFA-43B0-AF66-2114E4B20516}" srcOrd="5" destOrd="0" parTransId="{3E294AB5-338A-43FE-BF3F-C5D726A6B4F5}" sibTransId="{1BC14730-F393-4E8C-9603-5001B29683DE}"/>
    <dgm:cxn modelId="{4D101028-A683-46ED-BB36-6F17B7754619}" type="presOf" srcId="{B079BDBE-399A-4EB8-8D20-1B9FD8A44E85}" destId="{1A43192B-1325-4B2C-859B-1D9C4203B5B0}" srcOrd="0" destOrd="0" presId="urn:microsoft.com/office/officeart/2005/8/layout/process3"/>
    <dgm:cxn modelId="{E96F4629-DD76-4C25-8F3F-9F471E992FEE}" type="presOf" srcId="{B079BDBE-399A-4EB8-8D20-1B9FD8A44E85}" destId="{2875EF5B-93AB-459A-A8D3-A2836F35002C}" srcOrd="1" destOrd="0" presId="urn:microsoft.com/office/officeart/2005/8/layout/process3"/>
    <dgm:cxn modelId="{EB010B2D-D3FA-4F92-988E-2BAD73A98D64}" srcId="{B03AE18E-B008-432F-8D95-897BDD9FF7E1}" destId="{F089CB6E-0D57-48D8-A7A8-B4EEF9E1C22D}" srcOrd="0" destOrd="0" parTransId="{CF6B64A9-F6E1-4B91-9971-7EDF01BE0550}" sibTransId="{1362EC75-C2DB-431D-A0BD-BD613EAD16E3}"/>
    <dgm:cxn modelId="{83F8E13D-A4C6-4BF4-9CB7-1E2732A8CC69}" type="presOf" srcId="{3D487C57-B2BF-44D9-BE38-32B176DF1773}" destId="{1F5C0AB8-A772-4579-94A7-2498D6EB4C37}" srcOrd="1" destOrd="0" presId="urn:microsoft.com/office/officeart/2005/8/layout/process3"/>
    <dgm:cxn modelId="{D170FB3D-A0E0-4B49-ADBD-EDAB884CCDCA}" type="presOf" srcId="{F089CB6E-0D57-48D8-A7A8-B4EEF9E1C22D}" destId="{BA829229-2C8C-4D6D-873B-904DE3F0ECE0}" srcOrd="0" destOrd="0" presId="urn:microsoft.com/office/officeart/2005/8/layout/process3"/>
    <dgm:cxn modelId="{EE583045-50D0-4A44-8D07-87EA03768DC6}" type="presOf" srcId="{5653573C-DE98-4D78-AFDB-D8384D9BD555}" destId="{88175DA7-A634-4C4B-B3A1-1B6B3DD5AB89}" srcOrd="0" destOrd="4" presId="urn:microsoft.com/office/officeart/2005/8/layout/process3"/>
    <dgm:cxn modelId="{F42F3F49-52CA-46AC-8A35-DFDD7FA5CDF3}" type="presOf" srcId="{97264791-ED19-4380-8C92-9E86897ACECC}" destId="{BA829229-2C8C-4D6D-873B-904DE3F0ECE0}" srcOrd="0" destOrd="2" presId="urn:microsoft.com/office/officeart/2005/8/layout/process3"/>
    <dgm:cxn modelId="{05053C4C-0FA6-498C-AC13-7B6032331602}" srcId="{3D487C57-B2BF-44D9-BE38-32B176DF1773}" destId="{406A1321-F798-4370-8716-1994AC5AAE6F}" srcOrd="3" destOrd="0" parTransId="{517552E4-317D-4E21-8EE7-DD7480C02B36}" sibTransId="{AD9F1DC8-D55C-498B-8A5B-F5C319BECD25}"/>
    <dgm:cxn modelId="{58AC6153-7EDD-46D1-BCD9-80FA07FF76FA}" srcId="{0D21EE7F-05AA-4656-95C1-6CEF9796F005}" destId="{B079BDBE-399A-4EB8-8D20-1B9FD8A44E85}" srcOrd="0" destOrd="0" parTransId="{CDAF3763-498F-42B9-A55B-B8CE7CC9EADB}" sibTransId="{C53A21C0-405F-4223-B87F-24816776AF70}"/>
    <dgm:cxn modelId="{B078F355-45E5-4FA4-A143-9F58E2C1BC30}" type="presOf" srcId="{2B5B7174-1D37-49B9-B20C-9E29C0FA55B0}" destId="{4ADDFC27-37CE-4666-A130-D169032A9EB9}" srcOrd="0" destOrd="0" presId="urn:microsoft.com/office/officeart/2005/8/layout/process3"/>
    <dgm:cxn modelId="{03FB335D-A2DE-46D7-AD88-A2C9AA1BCF82}" type="presOf" srcId="{3D487C57-B2BF-44D9-BE38-32B176DF1773}" destId="{D1CA859D-A2FA-4BF6-82D1-A61E9CDFD6F3}" srcOrd="0" destOrd="0" presId="urn:microsoft.com/office/officeart/2005/8/layout/process3"/>
    <dgm:cxn modelId="{9AFC5A5F-DB62-4748-9E3F-2C32222E1596}" srcId="{3D487C57-B2BF-44D9-BE38-32B176DF1773}" destId="{879E0BCA-B940-4639-B4F8-2E8F7920F7EF}" srcOrd="2" destOrd="0" parTransId="{0B054A3B-00A4-4A14-90AF-0FDFD191C1FD}" sibTransId="{9D6DC9E3-1208-4385-93C7-4B2EDA0F8D18}"/>
    <dgm:cxn modelId="{89A0C871-3C65-40EC-9790-BC9ECB4548A8}" type="presOf" srcId="{A9AB521F-0861-4CA4-9DFB-9BBA93E8773C}" destId="{88175DA7-A634-4C4B-B3A1-1B6B3DD5AB89}" srcOrd="0" destOrd="2" presId="urn:microsoft.com/office/officeart/2005/8/layout/process3"/>
    <dgm:cxn modelId="{E6775873-AB4F-49A6-8BCE-4965654F9581}" type="presOf" srcId="{FD204733-8128-4D30-80AB-56A102A4C5BF}" destId="{88175DA7-A634-4C4B-B3A1-1B6B3DD5AB89}" srcOrd="0" destOrd="0" presId="urn:microsoft.com/office/officeart/2005/8/layout/process3"/>
    <dgm:cxn modelId="{66C02B7C-CE97-4FB4-8BA8-E2979DC93E32}" srcId="{3D487C57-B2BF-44D9-BE38-32B176DF1773}" destId="{35B2B3CE-78E5-4FF5-A4B7-D8B8C7AFB514}" srcOrd="5" destOrd="0" parTransId="{E2DC8F65-545A-4BDF-A822-D90AB933D6B5}" sibTransId="{A98C2A1A-F1B7-4B72-82FB-0EE89070E4B7}"/>
    <dgm:cxn modelId="{9292D281-68BB-4FB3-97E9-2494EEA41F92}" type="presOf" srcId="{A2BF23D2-A048-466E-8EA1-00B08055AD9F}" destId="{BA829229-2C8C-4D6D-873B-904DE3F0ECE0}" srcOrd="0" destOrd="1" presId="urn:microsoft.com/office/officeart/2005/8/layout/process3"/>
    <dgm:cxn modelId="{66186885-F817-424B-B65F-64BA1D9DA5E8}" type="presOf" srcId="{B03AE18E-B008-432F-8D95-897BDD9FF7E1}" destId="{3F667542-ED26-4DB4-A314-14A81BE41A85}" srcOrd="0" destOrd="0" presId="urn:microsoft.com/office/officeart/2005/8/layout/process3"/>
    <dgm:cxn modelId="{B1EB1C87-B2DB-447A-B9F0-0C388706CE5C}" type="presOf" srcId="{FB05DD9D-2954-49F0-BA8E-E13010787221}" destId="{88175DA7-A634-4C4B-B3A1-1B6B3DD5AB89}" srcOrd="0" destOrd="6" presId="urn:microsoft.com/office/officeart/2005/8/layout/process3"/>
    <dgm:cxn modelId="{36E04E8C-A39B-4FF8-B70C-5A22A02D7098}" type="presOf" srcId="{27B83696-894F-4189-A016-64D301571A76}" destId="{AF304699-AD43-47A9-A358-004E6636BA88}" srcOrd="1" destOrd="0" presId="urn:microsoft.com/office/officeart/2005/8/layout/process3"/>
    <dgm:cxn modelId="{5C570995-492D-404C-8CD5-F83116AEF556}" type="presOf" srcId="{A039B796-C29E-414D-AE0D-CC01B4BAC510}" destId="{BA829229-2C8C-4D6D-873B-904DE3F0ECE0}" srcOrd="0" destOrd="3" presId="urn:microsoft.com/office/officeart/2005/8/layout/process3"/>
    <dgm:cxn modelId="{140EE097-0093-4D4E-A9AF-CA077BC0FD19}" type="presOf" srcId="{27B83696-894F-4189-A016-64D301571A76}" destId="{AA38706D-BDFF-4EED-A9C6-FB264FC074CD}" srcOrd="0" destOrd="0" presId="urn:microsoft.com/office/officeart/2005/8/layout/process3"/>
    <dgm:cxn modelId="{AD963499-F390-4F06-9F03-17500CFA6DBF}" srcId="{3D487C57-B2BF-44D9-BE38-32B176DF1773}" destId="{AA91B7F6-4783-4FF4-A182-D80FF1C6B2EA}" srcOrd="4" destOrd="0" parTransId="{FDBEBE3C-48DD-424C-9BBB-104D8C01254F}" sibTransId="{1FDB743D-D0EA-429B-9CBF-4A7E019BB948}"/>
    <dgm:cxn modelId="{992A61AE-0C61-4596-ACC0-69446EBEAEA5}" type="presOf" srcId="{406A1321-F798-4370-8716-1994AC5AAE6F}" destId="{4ADDFC27-37CE-4666-A130-D169032A9EB9}" srcOrd="0" destOrd="3" presId="urn:microsoft.com/office/officeart/2005/8/layout/process3"/>
    <dgm:cxn modelId="{D6CC48B6-2B1B-4153-983F-DE51E16C4B48}" srcId="{B079BDBE-399A-4EB8-8D20-1B9FD8A44E85}" destId="{FD204733-8128-4D30-80AB-56A102A4C5BF}" srcOrd="0" destOrd="0" parTransId="{C9037864-66B7-426F-A960-AD66C80F30EE}" sibTransId="{088701FA-AE59-4867-8B9D-0DDF13282E76}"/>
    <dgm:cxn modelId="{82D2AEB8-83AB-435D-B50A-157D5DE1849F}" srcId="{B03AE18E-B008-432F-8D95-897BDD9FF7E1}" destId="{A039B796-C29E-414D-AE0D-CC01B4BAC510}" srcOrd="3" destOrd="0" parTransId="{6EDA0F1D-965C-441D-B1F4-0BF95BC11875}" sibTransId="{3FEF2C07-64DE-4E15-A8B3-360D26DCA4C8}"/>
    <dgm:cxn modelId="{8CAF32BD-6FC7-4CA0-8F3D-E30C88E38EF1}" type="presOf" srcId="{05B8E2DC-CA5A-4C5B-8E86-97B54316006E}" destId="{88175DA7-A634-4C4B-B3A1-1B6B3DD5AB89}" srcOrd="0" destOrd="1" presId="urn:microsoft.com/office/officeart/2005/8/layout/process3"/>
    <dgm:cxn modelId="{196AE2C1-4D71-45A8-AFD3-ACB34D93FDBC}" type="presOf" srcId="{C53A21C0-405F-4223-B87F-24816776AF70}" destId="{02198AAF-882D-4EDC-B3E9-3994FDAC3785}" srcOrd="0" destOrd="0" presId="urn:microsoft.com/office/officeart/2005/8/layout/process3"/>
    <dgm:cxn modelId="{F636D2C8-AB7D-4E46-BB41-6F2754AA8831}" type="presOf" srcId="{E1F1D468-FEFA-43B0-AF66-2114E4B20516}" destId="{88175DA7-A634-4C4B-B3A1-1B6B3DD5AB89}" srcOrd="0" destOrd="5" presId="urn:microsoft.com/office/officeart/2005/8/layout/process3"/>
    <dgm:cxn modelId="{595641CB-9625-496C-AE10-0592E27AAB8D}" type="presOf" srcId="{B03AE18E-B008-432F-8D95-897BDD9FF7E1}" destId="{C7ADD42D-0921-4C31-A28B-2BBF36D192CC}" srcOrd="1" destOrd="0" presId="urn:microsoft.com/office/officeart/2005/8/layout/process3"/>
    <dgm:cxn modelId="{8790EBCD-EAA6-4554-B439-29E77E0545C8}" srcId="{B079BDBE-399A-4EB8-8D20-1B9FD8A44E85}" destId="{5653573C-DE98-4D78-AFDB-D8384D9BD555}" srcOrd="4" destOrd="0" parTransId="{F8EC5FB4-77D9-4038-B00C-4F53D69FCC11}" sibTransId="{EFE26765-6777-4D71-99BF-039424522049}"/>
    <dgm:cxn modelId="{07C46ED4-B80A-494E-BD39-08F12C65C44B}" type="presOf" srcId="{879E0BCA-B940-4639-B4F8-2E8F7920F7EF}" destId="{4ADDFC27-37CE-4666-A130-D169032A9EB9}" srcOrd="0" destOrd="2" presId="urn:microsoft.com/office/officeart/2005/8/layout/process3"/>
    <dgm:cxn modelId="{BF6A11D8-6B6A-415F-A21A-3ED31D27932D}" type="presOf" srcId="{C53A21C0-405F-4223-B87F-24816776AF70}" destId="{DB401C5A-65B5-4763-B9EA-C5B9BE20CD15}" srcOrd="1" destOrd="0" presId="urn:microsoft.com/office/officeart/2005/8/layout/process3"/>
    <dgm:cxn modelId="{9632DBD9-5028-487B-971F-80C015F9D8C4}" type="presOf" srcId="{35B2B3CE-78E5-4FF5-A4B7-D8B8C7AFB514}" destId="{4ADDFC27-37CE-4666-A130-D169032A9EB9}" srcOrd="0" destOrd="5" presId="urn:microsoft.com/office/officeart/2005/8/layout/process3"/>
    <dgm:cxn modelId="{0E480CDA-9B1C-4B10-93A2-3AD7D799AFEA}" srcId="{0D21EE7F-05AA-4656-95C1-6CEF9796F005}" destId="{B03AE18E-B008-432F-8D95-897BDD9FF7E1}" srcOrd="1" destOrd="0" parTransId="{A35B180F-9D54-4164-8523-15561F3718E6}" sibTransId="{27B83696-894F-4189-A016-64D301571A76}"/>
    <dgm:cxn modelId="{0F01AFE4-941F-4887-9ECF-65AC55ECE3F4}" srcId="{B079BDBE-399A-4EB8-8D20-1B9FD8A44E85}" destId="{A9AB521F-0861-4CA4-9DFB-9BBA93E8773C}" srcOrd="2" destOrd="0" parTransId="{79DAD387-6C6C-48A7-BD08-5202FA747C34}" sibTransId="{DD8E6313-7A97-4EC4-88C7-BE704C54C643}"/>
    <dgm:cxn modelId="{A5F889E5-AF87-492A-81B1-DB467DE7BE8D}" srcId="{3D487C57-B2BF-44D9-BE38-32B176DF1773}" destId="{2B5B7174-1D37-49B9-B20C-9E29C0FA55B0}" srcOrd="0" destOrd="0" parTransId="{85A70F1A-B4B9-4087-AA17-90A1B509D13F}" sibTransId="{E33ACB38-8CDA-4C88-984D-1D49269D56DC}"/>
    <dgm:cxn modelId="{083A40EA-4BEE-4462-A67A-4BDED1A754DC}" srcId="{B03AE18E-B008-432F-8D95-897BDD9FF7E1}" destId="{A2BF23D2-A048-466E-8EA1-00B08055AD9F}" srcOrd="1" destOrd="0" parTransId="{7D69E803-A52A-4C33-B913-B025319ACC41}" sibTransId="{7367AA05-FEFC-4085-BBD9-2B49FD9ACE38}"/>
    <dgm:cxn modelId="{AAEDBDEB-E7CE-4B61-B50A-9E3F757460F8}" srcId="{B03AE18E-B008-432F-8D95-897BDD9FF7E1}" destId="{97264791-ED19-4380-8C92-9E86897ACECC}" srcOrd="2" destOrd="0" parTransId="{51221C3E-EE96-4D28-9694-785C65186850}" sibTransId="{FB0A0446-681A-4582-A23C-C6E70C40146F}"/>
    <dgm:cxn modelId="{2FA9E7F0-183E-469F-8ED1-DECF84DB17B9}" srcId="{B079BDBE-399A-4EB8-8D20-1B9FD8A44E85}" destId="{05B8E2DC-CA5A-4C5B-8E86-97B54316006E}" srcOrd="1" destOrd="0" parTransId="{27580CC5-ACB3-45CD-ABD9-1C2CCA01C55C}" sibTransId="{FC3D9EE8-6722-43AE-976F-E481DF765395}"/>
    <dgm:cxn modelId="{70AAC5F9-204A-4DFB-BF4F-7C6588F02714}" srcId="{0D21EE7F-05AA-4656-95C1-6CEF9796F005}" destId="{3D487C57-B2BF-44D9-BE38-32B176DF1773}" srcOrd="2" destOrd="0" parTransId="{FBC84771-121F-47B7-BD63-4B71FAA96EC2}" sibTransId="{6F7DC6EC-C98E-4196-91A2-9F34E5C5C203}"/>
    <dgm:cxn modelId="{1479EDFA-8374-42F5-9A41-65F85DEAC959}" srcId="{B079BDBE-399A-4EB8-8D20-1B9FD8A44E85}" destId="{FB05DD9D-2954-49F0-BA8E-E13010787221}" srcOrd="6" destOrd="0" parTransId="{BD9A6D0F-BE12-4C7B-9A84-BE3A65167061}" sibTransId="{174DDA15-40C0-4143-9404-FDA154481AE2}"/>
    <dgm:cxn modelId="{EBAC9785-F67B-47DE-A485-FFA75F6286D7}" type="presParOf" srcId="{DD019F83-8FFE-4D3D-82D8-38D432C0B367}" destId="{F0307000-11B3-498D-B40A-F732CCAACD31}" srcOrd="0" destOrd="0" presId="urn:microsoft.com/office/officeart/2005/8/layout/process3"/>
    <dgm:cxn modelId="{247B3CC9-5D48-4E58-9FE5-6E474A5AEB9E}" type="presParOf" srcId="{F0307000-11B3-498D-B40A-F732CCAACD31}" destId="{1A43192B-1325-4B2C-859B-1D9C4203B5B0}" srcOrd="0" destOrd="0" presId="urn:microsoft.com/office/officeart/2005/8/layout/process3"/>
    <dgm:cxn modelId="{5E3186DB-8FE9-4561-81C0-694185E6580D}" type="presParOf" srcId="{F0307000-11B3-498D-B40A-F732CCAACD31}" destId="{2875EF5B-93AB-459A-A8D3-A2836F35002C}" srcOrd="1" destOrd="0" presId="urn:microsoft.com/office/officeart/2005/8/layout/process3"/>
    <dgm:cxn modelId="{36EC4E47-DA7F-4633-9DFB-E9EBF1FEACCF}" type="presParOf" srcId="{F0307000-11B3-498D-B40A-F732CCAACD31}" destId="{88175DA7-A634-4C4B-B3A1-1B6B3DD5AB89}" srcOrd="2" destOrd="0" presId="urn:microsoft.com/office/officeart/2005/8/layout/process3"/>
    <dgm:cxn modelId="{4D6EAE75-DE23-4402-B55E-4B96B13D156D}" type="presParOf" srcId="{DD019F83-8FFE-4D3D-82D8-38D432C0B367}" destId="{02198AAF-882D-4EDC-B3E9-3994FDAC3785}" srcOrd="1" destOrd="0" presId="urn:microsoft.com/office/officeart/2005/8/layout/process3"/>
    <dgm:cxn modelId="{4E82FF20-BCC0-4711-B11B-3DE335C59EB1}" type="presParOf" srcId="{02198AAF-882D-4EDC-B3E9-3994FDAC3785}" destId="{DB401C5A-65B5-4763-B9EA-C5B9BE20CD15}" srcOrd="0" destOrd="0" presId="urn:microsoft.com/office/officeart/2005/8/layout/process3"/>
    <dgm:cxn modelId="{CA2A9A70-B440-419D-AECB-A0BE01462ADD}" type="presParOf" srcId="{DD019F83-8FFE-4D3D-82D8-38D432C0B367}" destId="{EB0EE8DB-B80C-4A4A-9D6D-C787EF1BB28A}" srcOrd="2" destOrd="0" presId="urn:microsoft.com/office/officeart/2005/8/layout/process3"/>
    <dgm:cxn modelId="{82185A78-661F-41B8-97ED-34424E290639}" type="presParOf" srcId="{EB0EE8DB-B80C-4A4A-9D6D-C787EF1BB28A}" destId="{3F667542-ED26-4DB4-A314-14A81BE41A85}" srcOrd="0" destOrd="0" presId="urn:microsoft.com/office/officeart/2005/8/layout/process3"/>
    <dgm:cxn modelId="{907DCA38-A44A-4A8E-96DB-01840B8D0848}" type="presParOf" srcId="{EB0EE8DB-B80C-4A4A-9D6D-C787EF1BB28A}" destId="{C7ADD42D-0921-4C31-A28B-2BBF36D192CC}" srcOrd="1" destOrd="0" presId="urn:microsoft.com/office/officeart/2005/8/layout/process3"/>
    <dgm:cxn modelId="{14E2239E-97AB-48BE-93AA-8A1F9C854A23}" type="presParOf" srcId="{EB0EE8DB-B80C-4A4A-9D6D-C787EF1BB28A}" destId="{BA829229-2C8C-4D6D-873B-904DE3F0ECE0}" srcOrd="2" destOrd="0" presId="urn:microsoft.com/office/officeart/2005/8/layout/process3"/>
    <dgm:cxn modelId="{D398A84E-EE1E-40F2-8CD2-D9FFC6F81A47}" type="presParOf" srcId="{DD019F83-8FFE-4D3D-82D8-38D432C0B367}" destId="{AA38706D-BDFF-4EED-A9C6-FB264FC074CD}" srcOrd="3" destOrd="0" presId="urn:microsoft.com/office/officeart/2005/8/layout/process3"/>
    <dgm:cxn modelId="{4DB2D9FD-6700-4B39-BBE9-AC1D02E3DB10}" type="presParOf" srcId="{AA38706D-BDFF-4EED-A9C6-FB264FC074CD}" destId="{AF304699-AD43-47A9-A358-004E6636BA88}" srcOrd="0" destOrd="0" presId="urn:microsoft.com/office/officeart/2005/8/layout/process3"/>
    <dgm:cxn modelId="{5FFC5D38-8ADC-488D-AA33-DBCBB6C2B3C6}" type="presParOf" srcId="{DD019F83-8FFE-4D3D-82D8-38D432C0B367}" destId="{CAD3BFD6-9D24-4EE8-80C7-9EC9025A6124}" srcOrd="4" destOrd="0" presId="urn:microsoft.com/office/officeart/2005/8/layout/process3"/>
    <dgm:cxn modelId="{DA51A890-9D3E-4E40-A7E0-D6FC4D710A09}" type="presParOf" srcId="{CAD3BFD6-9D24-4EE8-80C7-9EC9025A6124}" destId="{D1CA859D-A2FA-4BF6-82D1-A61E9CDFD6F3}" srcOrd="0" destOrd="0" presId="urn:microsoft.com/office/officeart/2005/8/layout/process3"/>
    <dgm:cxn modelId="{0D954D39-A3DA-4A54-8468-27B718845C00}" type="presParOf" srcId="{CAD3BFD6-9D24-4EE8-80C7-9EC9025A6124}" destId="{1F5C0AB8-A772-4579-94A7-2498D6EB4C37}" srcOrd="1" destOrd="0" presId="urn:microsoft.com/office/officeart/2005/8/layout/process3"/>
    <dgm:cxn modelId="{3573AD0B-CC62-4D2B-8A3E-58E862EA8765}" type="presParOf" srcId="{CAD3BFD6-9D24-4EE8-80C7-9EC9025A6124}" destId="{4ADDFC27-37CE-4666-A130-D169032A9EB9}"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21EE7F-05AA-4656-95C1-6CEF9796F00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B079BDBE-399A-4EB8-8D20-1B9FD8A44E85}">
      <dgm:prSet phldrT="[Текст]"/>
      <dgm:spPr/>
      <dgm:t>
        <a:bodyPr/>
        <a:lstStyle/>
        <a:p>
          <a:r>
            <a:rPr lang="ru-RU" dirty="0">
              <a:solidFill>
                <a:schemeClr val="bg1">
                  <a:lumMod val="50000"/>
                </a:schemeClr>
              </a:solidFill>
            </a:rPr>
            <a:t>ФСД</a:t>
          </a:r>
        </a:p>
      </dgm:t>
    </dgm:pt>
    <dgm:pt modelId="{CDAF3763-498F-42B9-A55B-B8CE7CC9EADB}" type="parTrans" cxnId="{58AC6153-7EDD-46D1-BCD9-80FA07FF76FA}">
      <dgm:prSet/>
      <dgm:spPr/>
      <dgm:t>
        <a:bodyPr/>
        <a:lstStyle/>
        <a:p>
          <a:endParaRPr lang="ru-RU">
            <a:solidFill>
              <a:schemeClr val="bg1">
                <a:lumMod val="50000"/>
              </a:schemeClr>
            </a:solidFill>
          </a:endParaRPr>
        </a:p>
      </dgm:t>
    </dgm:pt>
    <dgm:pt modelId="{C53A21C0-405F-4223-B87F-24816776AF70}" type="sibTrans" cxnId="{58AC6153-7EDD-46D1-BCD9-80FA07FF76FA}">
      <dgm:prSet/>
      <dgm:spPr/>
      <dgm:t>
        <a:bodyPr/>
        <a:lstStyle/>
        <a:p>
          <a:endParaRPr lang="ru-RU">
            <a:solidFill>
              <a:schemeClr val="bg1">
                <a:lumMod val="50000"/>
              </a:schemeClr>
            </a:solidFill>
          </a:endParaRPr>
        </a:p>
      </dgm:t>
    </dgm:pt>
    <dgm:pt modelId="{0CC9D246-1F5A-4E1D-9AD4-D42AC6D48009}">
      <dgm:prSet phldrT="[Текст]"/>
      <dgm:spPr/>
      <dgm:t>
        <a:bodyPr/>
        <a:lstStyle/>
        <a:p>
          <a:r>
            <a:rPr lang="ru-RU" dirty="0">
              <a:solidFill>
                <a:schemeClr val="bg1">
                  <a:lumMod val="50000"/>
                </a:schemeClr>
              </a:solidFill>
            </a:rPr>
            <a:t>ФСД АОСВ НСБУ</a:t>
          </a:r>
        </a:p>
      </dgm:t>
    </dgm:pt>
    <dgm:pt modelId="{B9F37777-AA37-4954-AE49-8D13A33EC594}" type="parTrans" cxnId="{93C51F17-1968-4959-BE5B-967E495B106F}">
      <dgm:prSet/>
      <dgm:spPr/>
      <dgm:t>
        <a:bodyPr/>
        <a:lstStyle/>
        <a:p>
          <a:endParaRPr lang="ru-RU">
            <a:solidFill>
              <a:schemeClr val="bg1">
                <a:lumMod val="50000"/>
              </a:schemeClr>
            </a:solidFill>
          </a:endParaRPr>
        </a:p>
      </dgm:t>
    </dgm:pt>
    <dgm:pt modelId="{DACD69D6-CCDD-459D-9CB6-DD2F4E967602}" type="sibTrans" cxnId="{93C51F17-1968-4959-BE5B-967E495B106F}">
      <dgm:prSet/>
      <dgm:spPr/>
      <dgm:t>
        <a:bodyPr/>
        <a:lstStyle/>
        <a:p>
          <a:endParaRPr lang="ru-RU">
            <a:solidFill>
              <a:schemeClr val="bg1">
                <a:lumMod val="50000"/>
              </a:schemeClr>
            </a:solidFill>
          </a:endParaRPr>
        </a:p>
      </dgm:t>
    </dgm:pt>
    <dgm:pt modelId="{B03AE18E-B008-432F-8D95-897BDD9FF7E1}">
      <dgm:prSet phldrT="[Текст]"/>
      <dgm:spPr/>
      <dgm:t>
        <a:bodyPr/>
        <a:lstStyle/>
        <a:p>
          <a:r>
            <a:rPr lang="ru-RU" dirty="0">
              <a:solidFill>
                <a:schemeClr val="bg1">
                  <a:lumMod val="50000"/>
                </a:schemeClr>
              </a:solidFill>
            </a:rPr>
            <a:t>Учет</a:t>
          </a:r>
        </a:p>
      </dgm:t>
    </dgm:pt>
    <dgm:pt modelId="{A35B180F-9D54-4164-8523-15561F3718E6}" type="parTrans" cxnId="{0E480CDA-9B1C-4B10-93A2-3AD7D799AFEA}">
      <dgm:prSet/>
      <dgm:spPr/>
      <dgm:t>
        <a:bodyPr/>
        <a:lstStyle/>
        <a:p>
          <a:endParaRPr lang="ru-RU">
            <a:solidFill>
              <a:schemeClr val="bg1">
                <a:lumMod val="50000"/>
              </a:schemeClr>
            </a:solidFill>
          </a:endParaRPr>
        </a:p>
      </dgm:t>
    </dgm:pt>
    <dgm:pt modelId="{27B83696-894F-4189-A016-64D301571A76}" type="sibTrans" cxnId="{0E480CDA-9B1C-4B10-93A2-3AD7D799AFEA}">
      <dgm:prSet/>
      <dgm:spPr/>
      <dgm:t>
        <a:bodyPr/>
        <a:lstStyle/>
        <a:p>
          <a:endParaRPr lang="ru-RU">
            <a:solidFill>
              <a:schemeClr val="bg1">
                <a:lumMod val="50000"/>
              </a:schemeClr>
            </a:solidFill>
          </a:endParaRPr>
        </a:p>
      </dgm:t>
    </dgm:pt>
    <dgm:pt modelId="{34C56710-AFB6-42EB-BFEC-3324957BE5DE}">
      <dgm:prSet phldrT="[Текст]"/>
      <dgm:spPr/>
      <dgm:t>
        <a:bodyPr/>
        <a:lstStyle/>
        <a:p>
          <a:r>
            <a:rPr lang="ru-RU" dirty="0">
              <a:solidFill>
                <a:schemeClr val="bg1">
                  <a:lumMod val="50000"/>
                </a:schemeClr>
              </a:solidFill>
            </a:rPr>
            <a:t>Трансформация - Остатки на счетах объектов учета на других статьях</a:t>
          </a:r>
          <a:br>
            <a:rPr lang="ru-RU" dirty="0">
              <a:solidFill>
                <a:schemeClr val="bg1">
                  <a:lumMod val="50000"/>
                </a:schemeClr>
              </a:solidFill>
            </a:rPr>
          </a:br>
          <a:endParaRPr lang="ru-RU" dirty="0">
            <a:solidFill>
              <a:schemeClr val="bg1">
                <a:lumMod val="50000"/>
              </a:schemeClr>
            </a:solidFill>
          </a:endParaRPr>
        </a:p>
      </dgm:t>
    </dgm:pt>
    <dgm:pt modelId="{2D01F7A3-700F-4B6E-AC3C-CFA8837D3B16}" type="parTrans" cxnId="{41CFFE5C-F4DC-474C-9599-A2500F6511FB}">
      <dgm:prSet/>
      <dgm:spPr/>
      <dgm:t>
        <a:bodyPr/>
        <a:lstStyle/>
        <a:p>
          <a:endParaRPr lang="ru-RU">
            <a:solidFill>
              <a:schemeClr val="bg1">
                <a:lumMod val="50000"/>
              </a:schemeClr>
            </a:solidFill>
          </a:endParaRPr>
        </a:p>
      </dgm:t>
    </dgm:pt>
    <dgm:pt modelId="{35AE49B4-049B-4F21-9126-C4324270C4CD}" type="sibTrans" cxnId="{41CFFE5C-F4DC-474C-9599-A2500F6511FB}">
      <dgm:prSet/>
      <dgm:spPr/>
      <dgm:t>
        <a:bodyPr/>
        <a:lstStyle/>
        <a:p>
          <a:endParaRPr lang="ru-RU">
            <a:solidFill>
              <a:schemeClr val="bg1">
                <a:lumMod val="50000"/>
              </a:schemeClr>
            </a:solidFill>
          </a:endParaRPr>
        </a:p>
      </dgm:t>
    </dgm:pt>
    <dgm:pt modelId="{3D487C57-B2BF-44D9-BE38-32B176DF1773}">
      <dgm:prSet phldrT="[Текст]"/>
      <dgm:spPr/>
      <dgm:t>
        <a:bodyPr/>
        <a:lstStyle/>
        <a:p>
          <a:r>
            <a:rPr lang="ru-RU" dirty="0">
              <a:solidFill>
                <a:schemeClr val="bg1">
                  <a:lumMod val="50000"/>
                </a:schemeClr>
              </a:solidFill>
            </a:rPr>
            <a:t>Отчетность</a:t>
          </a:r>
        </a:p>
      </dgm:t>
    </dgm:pt>
    <dgm:pt modelId="{FBC84771-121F-47B7-BD63-4B71FAA96EC2}" type="parTrans" cxnId="{70AAC5F9-204A-4DFB-BF4F-7C6588F02714}">
      <dgm:prSet/>
      <dgm:spPr/>
      <dgm:t>
        <a:bodyPr/>
        <a:lstStyle/>
        <a:p>
          <a:endParaRPr lang="ru-RU">
            <a:solidFill>
              <a:schemeClr val="bg1">
                <a:lumMod val="50000"/>
              </a:schemeClr>
            </a:solidFill>
          </a:endParaRPr>
        </a:p>
      </dgm:t>
    </dgm:pt>
    <dgm:pt modelId="{6F7DC6EC-C98E-4196-91A2-9F34E5C5C203}" type="sibTrans" cxnId="{70AAC5F9-204A-4DFB-BF4F-7C6588F02714}">
      <dgm:prSet/>
      <dgm:spPr/>
      <dgm:t>
        <a:bodyPr/>
        <a:lstStyle/>
        <a:p>
          <a:endParaRPr lang="ru-RU">
            <a:solidFill>
              <a:schemeClr val="bg1">
                <a:lumMod val="50000"/>
              </a:schemeClr>
            </a:solidFill>
          </a:endParaRPr>
        </a:p>
      </dgm:t>
    </dgm:pt>
    <dgm:pt modelId="{406A1321-F798-4370-8716-1994AC5AAE6F}">
      <dgm:prSet phldrT="[Текст]"/>
      <dgm:spPr/>
      <dgm:t>
        <a:bodyPr/>
        <a:lstStyle/>
        <a:p>
          <a:r>
            <a:rPr lang="ru-RU" dirty="0">
              <a:solidFill>
                <a:schemeClr val="bg1">
                  <a:lumMod val="50000"/>
                </a:schemeClr>
              </a:solidFill>
            </a:rPr>
            <a:t>Статьи резервов в </a:t>
          </a:r>
          <a:r>
            <a:rPr lang="en-US" dirty="0">
              <a:solidFill>
                <a:schemeClr val="bg1">
                  <a:lumMod val="50000"/>
                </a:schemeClr>
              </a:solidFill>
            </a:rPr>
            <a:t>TB</a:t>
          </a:r>
          <a:endParaRPr lang="ru-RU" dirty="0">
            <a:solidFill>
              <a:schemeClr val="bg1">
                <a:lumMod val="50000"/>
              </a:schemeClr>
            </a:solidFill>
          </a:endParaRPr>
        </a:p>
      </dgm:t>
    </dgm:pt>
    <dgm:pt modelId="{517552E4-317D-4E21-8EE7-DD7480C02B36}" type="parTrans" cxnId="{05053C4C-0FA6-498C-AC13-7B6032331602}">
      <dgm:prSet/>
      <dgm:spPr/>
      <dgm:t>
        <a:bodyPr/>
        <a:lstStyle/>
        <a:p>
          <a:endParaRPr lang="ru-RU">
            <a:solidFill>
              <a:schemeClr val="bg1">
                <a:lumMod val="50000"/>
              </a:schemeClr>
            </a:solidFill>
          </a:endParaRPr>
        </a:p>
      </dgm:t>
    </dgm:pt>
    <dgm:pt modelId="{AD9F1DC8-D55C-498B-8A5B-F5C319BECD25}" type="sibTrans" cxnId="{05053C4C-0FA6-498C-AC13-7B6032331602}">
      <dgm:prSet/>
      <dgm:spPr/>
      <dgm:t>
        <a:bodyPr/>
        <a:lstStyle/>
        <a:p>
          <a:endParaRPr lang="ru-RU">
            <a:solidFill>
              <a:schemeClr val="bg1">
                <a:lumMod val="50000"/>
              </a:schemeClr>
            </a:solidFill>
          </a:endParaRPr>
        </a:p>
      </dgm:t>
    </dgm:pt>
    <dgm:pt modelId="{35B2B3CE-78E5-4FF5-A4B7-D8B8C7AFB514}">
      <dgm:prSet phldrT="[Текст]"/>
      <dgm:spPr/>
      <dgm:t>
        <a:bodyPr/>
        <a:lstStyle/>
        <a:p>
          <a:r>
            <a:rPr lang="ru-RU" dirty="0">
              <a:solidFill>
                <a:schemeClr val="bg1">
                  <a:lumMod val="50000"/>
                </a:schemeClr>
              </a:solidFill>
            </a:rPr>
            <a:t>Суммы резервов в Примечании по МПЗ</a:t>
          </a:r>
          <a:br>
            <a:rPr lang="ru-RU" dirty="0">
              <a:solidFill>
                <a:schemeClr val="bg1">
                  <a:lumMod val="50000"/>
                </a:schemeClr>
              </a:solidFill>
            </a:rPr>
          </a:br>
          <a:endParaRPr lang="ru-RU" dirty="0">
            <a:solidFill>
              <a:schemeClr val="bg1">
                <a:lumMod val="50000"/>
              </a:schemeClr>
            </a:solidFill>
          </a:endParaRPr>
        </a:p>
      </dgm:t>
    </dgm:pt>
    <dgm:pt modelId="{E2DC8F65-545A-4BDF-A822-D90AB933D6B5}" type="parTrans" cxnId="{66C02B7C-CE97-4FB4-8BA8-E2979DC93E32}">
      <dgm:prSet/>
      <dgm:spPr/>
      <dgm:t>
        <a:bodyPr/>
        <a:lstStyle/>
        <a:p>
          <a:endParaRPr lang="ru-RU">
            <a:solidFill>
              <a:schemeClr val="bg1">
                <a:lumMod val="50000"/>
              </a:schemeClr>
            </a:solidFill>
          </a:endParaRPr>
        </a:p>
      </dgm:t>
    </dgm:pt>
    <dgm:pt modelId="{A98C2A1A-F1B7-4B72-82FB-0EE89070E4B7}" type="sibTrans" cxnId="{66C02B7C-CE97-4FB4-8BA8-E2979DC93E32}">
      <dgm:prSet/>
      <dgm:spPr/>
      <dgm:t>
        <a:bodyPr/>
        <a:lstStyle/>
        <a:p>
          <a:endParaRPr lang="ru-RU">
            <a:solidFill>
              <a:schemeClr val="bg1">
                <a:lumMod val="50000"/>
              </a:schemeClr>
            </a:solidFill>
          </a:endParaRPr>
        </a:p>
      </dgm:t>
    </dgm:pt>
    <dgm:pt modelId="{E1F1D468-FEFA-43B0-AF66-2114E4B20516}">
      <dgm:prSet phldrT="[Текст]"/>
      <dgm:spPr/>
      <dgm:t>
        <a:bodyPr/>
        <a:lstStyle/>
        <a:p>
          <a:r>
            <a:rPr lang="ru-RU" dirty="0">
              <a:solidFill>
                <a:schemeClr val="bg1">
                  <a:lumMod val="50000"/>
                </a:schemeClr>
              </a:solidFill>
            </a:rPr>
            <a:t>ФСД контрагенты (с классами и плановыми датами погашений задолженностей) для ОКУ</a:t>
          </a:r>
          <a:br>
            <a:rPr lang="ru-RU" dirty="0">
              <a:solidFill>
                <a:schemeClr val="bg1">
                  <a:lumMod val="50000"/>
                </a:schemeClr>
              </a:solidFill>
            </a:rPr>
          </a:br>
          <a:endParaRPr lang="ru-RU" dirty="0">
            <a:solidFill>
              <a:schemeClr val="bg1">
                <a:lumMod val="50000"/>
              </a:schemeClr>
            </a:solidFill>
          </a:endParaRPr>
        </a:p>
      </dgm:t>
    </dgm:pt>
    <dgm:pt modelId="{3E294AB5-338A-43FE-BF3F-C5D726A6B4F5}" type="parTrans" cxnId="{106EAE1D-76AF-480E-83DF-AE8DB58AF75B}">
      <dgm:prSet/>
      <dgm:spPr/>
      <dgm:t>
        <a:bodyPr/>
        <a:lstStyle/>
        <a:p>
          <a:endParaRPr lang="ru-RU">
            <a:solidFill>
              <a:schemeClr val="bg1">
                <a:lumMod val="50000"/>
              </a:schemeClr>
            </a:solidFill>
          </a:endParaRPr>
        </a:p>
      </dgm:t>
    </dgm:pt>
    <dgm:pt modelId="{1BC14730-F393-4E8C-9603-5001B29683DE}" type="sibTrans" cxnId="{106EAE1D-76AF-480E-83DF-AE8DB58AF75B}">
      <dgm:prSet/>
      <dgm:spPr/>
      <dgm:t>
        <a:bodyPr/>
        <a:lstStyle/>
        <a:p>
          <a:endParaRPr lang="ru-RU">
            <a:solidFill>
              <a:schemeClr val="bg1">
                <a:lumMod val="50000"/>
              </a:schemeClr>
            </a:solidFill>
          </a:endParaRPr>
        </a:p>
      </dgm:t>
    </dgm:pt>
    <dgm:pt modelId="{5653573C-DE98-4D78-AFDB-D8384D9BD555}">
      <dgm:prSet phldrT="[Текст]"/>
      <dgm:spPr/>
      <dgm:t>
        <a:bodyPr/>
        <a:lstStyle/>
        <a:p>
          <a:endParaRPr lang="ru-RU" dirty="0">
            <a:solidFill>
              <a:schemeClr val="bg1">
                <a:lumMod val="50000"/>
              </a:schemeClr>
            </a:solidFill>
          </a:endParaRPr>
        </a:p>
      </dgm:t>
    </dgm:pt>
    <dgm:pt modelId="{F8EC5FB4-77D9-4038-B00C-4F53D69FCC11}" type="parTrans" cxnId="{8790EBCD-EAA6-4554-B439-29E77E0545C8}">
      <dgm:prSet/>
      <dgm:spPr/>
      <dgm:t>
        <a:bodyPr/>
        <a:lstStyle/>
        <a:p>
          <a:endParaRPr lang="ru-RU">
            <a:solidFill>
              <a:schemeClr val="bg1">
                <a:lumMod val="50000"/>
              </a:schemeClr>
            </a:solidFill>
          </a:endParaRPr>
        </a:p>
      </dgm:t>
    </dgm:pt>
    <dgm:pt modelId="{EFE26765-6777-4D71-99BF-039424522049}" type="sibTrans" cxnId="{8790EBCD-EAA6-4554-B439-29E77E0545C8}">
      <dgm:prSet/>
      <dgm:spPr/>
      <dgm:t>
        <a:bodyPr/>
        <a:lstStyle/>
        <a:p>
          <a:endParaRPr lang="ru-RU">
            <a:solidFill>
              <a:schemeClr val="bg1">
                <a:lumMod val="50000"/>
              </a:schemeClr>
            </a:solidFill>
          </a:endParaRPr>
        </a:p>
      </dgm:t>
    </dgm:pt>
    <dgm:pt modelId="{FD204733-8128-4D30-80AB-56A102A4C5BF}">
      <dgm:prSet phldrT="[Текст]"/>
      <dgm:spPr/>
      <dgm:t>
        <a:bodyPr/>
        <a:lstStyle/>
        <a:p>
          <a:endParaRPr lang="ru-RU" dirty="0">
            <a:solidFill>
              <a:schemeClr val="bg1">
                <a:lumMod val="50000"/>
              </a:schemeClr>
            </a:solidFill>
          </a:endParaRPr>
        </a:p>
      </dgm:t>
    </dgm:pt>
    <dgm:pt modelId="{C9037864-66B7-426F-A960-AD66C80F30EE}" type="parTrans" cxnId="{D6CC48B6-2B1B-4153-983F-DE51E16C4B48}">
      <dgm:prSet/>
      <dgm:spPr/>
      <dgm:t>
        <a:bodyPr/>
        <a:lstStyle/>
        <a:p>
          <a:endParaRPr lang="ru-RU">
            <a:solidFill>
              <a:schemeClr val="bg1">
                <a:lumMod val="50000"/>
              </a:schemeClr>
            </a:solidFill>
          </a:endParaRPr>
        </a:p>
      </dgm:t>
    </dgm:pt>
    <dgm:pt modelId="{088701FA-AE59-4867-8B9D-0DDF13282E76}" type="sibTrans" cxnId="{D6CC48B6-2B1B-4153-983F-DE51E16C4B48}">
      <dgm:prSet/>
      <dgm:spPr/>
      <dgm:t>
        <a:bodyPr/>
        <a:lstStyle/>
        <a:p>
          <a:endParaRPr lang="ru-RU">
            <a:solidFill>
              <a:schemeClr val="bg1">
                <a:lumMod val="50000"/>
              </a:schemeClr>
            </a:solidFill>
          </a:endParaRPr>
        </a:p>
      </dgm:t>
    </dgm:pt>
    <dgm:pt modelId="{05B8E2DC-CA5A-4C5B-8E86-97B54316006E}">
      <dgm:prSet phldrT="[Текст]"/>
      <dgm:spPr/>
      <dgm:t>
        <a:bodyPr/>
        <a:lstStyle/>
        <a:p>
          <a:endParaRPr lang="ru-RU" dirty="0">
            <a:solidFill>
              <a:schemeClr val="bg1">
                <a:lumMod val="50000"/>
              </a:schemeClr>
            </a:solidFill>
          </a:endParaRPr>
        </a:p>
      </dgm:t>
    </dgm:pt>
    <dgm:pt modelId="{27580CC5-ACB3-45CD-ABD9-1C2CCA01C55C}" type="parTrans" cxnId="{2FA9E7F0-183E-469F-8ED1-DECF84DB17B9}">
      <dgm:prSet/>
      <dgm:spPr/>
      <dgm:t>
        <a:bodyPr/>
        <a:lstStyle/>
        <a:p>
          <a:endParaRPr lang="ru-RU">
            <a:solidFill>
              <a:schemeClr val="bg1">
                <a:lumMod val="50000"/>
              </a:schemeClr>
            </a:solidFill>
          </a:endParaRPr>
        </a:p>
      </dgm:t>
    </dgm:pt>
    <dgm:pt modelId="{FC3D9EE8-6722-43AE-976F-E481DF765395}" type="sibTrans" cxnId="{2FA9E7F0-183E-469F-8ED1-DECF84DB17B9}">
      <dgm:prSet/>
      <dgm:spPr/>
      <dgm:t>
        <a:bodyPr/>
        <a:lstStyle/>
        <a:p>
          <a:endParaRPr lang="ru-RU">
            <a:solidFill>
              <a:schemeClr val="bg1">
                <a:lumMod val="50000"/>
              </a:schemeClr>
            </a:solidFill>
          </a:endParaRPr>
        </a:p>
      </dgm:t>
    </dgm:pt>
    <dgm:pt modelId="{A9AB521F-0861-4CA4-9DFB-9BBA93E8773C}">
      <dgm:prSet phldrT="[Текст]"/>
      <dgm:spPr/>
      <dgm:t>
        <a:bodyPr/>
        <a:lstStyle/>
        <a:p>
          <a:endParaRPr lang="ru-RU" dirty="0">
            <a:solidFill>
              <a:schemeClr val="bg1">
                <a:lumMod val="50000"/>
              </a:schemeClr>
            </a:solidFill>
          </a:endParaRPr>
        </a:p>
      </dgm:t>
    </dgm:pt>
    <dgm:pt modelId="{79DAD387-6C6C-48A7-BD08-5202FA747C34}" type="parTrans" cxnId="{0F01AFE4-941F-4887-9ECF-65AC55ECE3F4}">
      <dgm:prSet/>
      <dgm:spPr/>
      <dgm:t>
        <a:bodyPr/>
        <a:lstStyle/>
        <a:p>
          <a:endParaRPr lang="ru-RU">
            <a:solidFill>
              <a:schemeClr val="bg1">
                <a:lumMod val="50000"/>
              </a:schemeClr>
            </a:solidFill>
          </a:endParaRPr>
        </a:p>
      </dgm:t>
    </dgm:pt>
    <dgm:pt modelId="{DD8E6313-7A97-4EC4-88C7-BE704C54C643}" type="sibTrans" cxnId="{0F01AFE4-941F-4887-9ECF-65AC55ECE3F4}">
      <dgm:prSet/>
      <dgm:spPr/>
      <dgm:t>
        <a:bodyPr/>
        <a:lstStyle/>
        <a:p>
          <a:endParaRPr lang="ru-RU">
            <a:solidFill>
              <a:schemeClr val="bg1">
                <a:lumMod val="50000"/>
              </a:schemeClr>
            </a:solidFill>
          </a:endParaRPr>
        </a:p>
      </dgm:t>
    </dgm:pt>
    <dgm:pt modelId="{AA91B7F6-4783-4FF4-A182-D80FF1C6B2EA}">
      <dgm:prSet phldrT="[Текст]"/>
      <dgm:spPr/>
      <dgm:t>
        <a:bodyPr/>
        <a:lstStyle/>
        <a:p>
          <a:r>
            <a:rPr lang="ru-RU" dirty="0">
              <a:solidFill>
                <a:schemeClr val="bg1">
                  <a:lumMod val="50000"/>
                </a:schemeClr>
              </a:solidFill>
            </a:rPr>
            <a:t>Примечание ДЗ по срокам погашения</a:t>
          </a:r>
          <a:br>
            <a:rPr lang="ru-RU" dirty="0">
              <a:solidFill>
                <a:schemeClr val="bg1">
                  <a:lumMod val="50000"/>
                </a:schemeClr>
              </a:solidFill>
            </a:rPr>
          </a:br>
          <a:endParaRPr lang="ru-RU" dirty="0">
            <a:solidFill>
              <a:schemeClr val="bg1">
                <a:lumMod val="50000"/>
              </a:schemeClr>
            </a:solidFill>
          </a:endParaRPr>
        </a:p>
      </dgm:t>
    </dgm:pt>
    <dgm:pt modelId="{FDBEBE3C-48DD-424C-9BBB-104D8C01254F}" type="parTrans" cxnId="{AD963499-F390-4F06-9F03-17500CFA6DBF}">
      <dgm:prSet/>
      <dgm:spPr/>
      <dgm:t>
        <a:bodyPr/>
        <a:lstStyle/>
        <a:p>
          <a:endParaRPr lang="ru-RU">
            <a:solidFill>
              <a:schemeClr val="bg1">
                <a:lumMod val="50000"/>
              </a:schemeClr>
            </a:solidFill>
          </a:endParaRPr>
        </a:p>
      </dgm:t>
    </dgm:pt>
    <dgm:pt modelId="{1FDB743D-D0EA-429B-9CBF-4A7E019BB948}" type="sibTrans" cxnId="{AD963499-F390-4F06-9F03-17500CFA6DBF}">
      <dgm:prSet/>
      <dgm:spPr/>
      <dgm:t>
        <a:bodyPr/>
        <a:lstStyle/>
        <a:p>
          <a:endParaRPr lang="ru-RU">
            <a:solidFill>
              <a:schemeClr val="bg1">
                <a:lumMod val="50000"/>
              </a:schemeClr>
            </a:solidFill>
          </a:endParaRPr>
        </a:p>
      </dgm:t>
    </dgm:pt>
    <dgm:pt modelId="{2B5B7174-1D37-49B9-B20C-9E29C0FA55B0}">
      <dgm:prSet phldrT="[Текст]"/>
      <dgm:spPr/>
      <dgm:t>
        <a:bodyPr/>
        <a:lstStyle/>
        <a:p>
          <a:endParaRPr lang="ru-RU" dirty="0">
            <a:solidFill>
              <a:schemeClr val="bg1">
                <a:lumMod val="50000"/>
              </a:schemeClr>
            </a:solidFill>
          </a:endParaRPr>
        </a:p>
      </dgm:t>
    </dgm:pt>
    <dgm:pt modelId="{85A70F1A-B4B9-4087-AA17-90A1B509D13F}" type="parTrans" cxnId="{A5F889E5-AF87-492A-81B1-DB467DE7BE8D}">
      <dgm:prSet/>
      <dgm:spPr/>
      <dgm:t>
        <a:bodyPr/>
        <a:lstStyle/>
        <a:p>
          <a:endParaRPr lang="ru-RU">
            <a:solidFill>
              <a:schemeClr val="bg1">
                <a:lumMod val="50000"/>
              </a:schemeClr>
            </a:solidFill>
          </a:endParaRPr>
        </a:p>
      </dgm:t>
    </dgm:pt>
    <dgm:pt modelId="{E33ACB38-8CDA-4C88-984D-1D49269D56DC}" type="sibTrans" cxnId="{A5F889E5-AF87-492A-81B1-DB467DE7BE8D}">
      <dgm:prSet/>
      <dgm:spPr/>
      <dgm:t>
        <a:bodyPr/>
        <a:lstStyle/>
        <a:p>
          <a:endParaRPr lang="ru-RU">
            <a:solidFill>
              <a:schemeClr val="bg1">
                <a:lumMod val="50000"/>
              </a:schemeClr>
            </a:solidFill>
          </a:endParaRPr>
        </a:p>
      </dgm:t>
    </dgm:pt>
    <dgm:pt modelId="{DF724CE5-850D-4233-8ECA-A28C4C90501D}">
      <dgm:prSet phldrT="[Текст]"/>
      <dgm:spPr/>
      <dgm:t>
        <a:bodyPr/>
        <a:lstStyle/>
        <a:p>
          <a:endParaRPr lang="ru-RU" dirty="0">
            <a:solidFill>
              <a:schemeClr val="bg1">
                <a:lumMod val="50000"/>
              </a:schemeClr>
            </a:solidFill>
          </a:endParaRPr>
        </a:p>
      </dgm:t>
    </dgm:pt>
    <dgm:pt modelId="{2420574E-9CF0-4B4B-A6CA-5BF0B4B6092D}" type="parTrans" cxnId="{DDF79B01-A4DB-40F5-81A8-B6E5B700CBB2}">
      <dgm:prSet/>
      <dgm:spPr/>
      <dgm:t>
        <a:bodyPr/>
        <a:lstStyle/>
        <a:p>
          <a:endParaRPr lang="ru-RU">
            <a:solidFill>
              <a:schemeClr val="bg1">
                <a:lumMod val="50000"/>
              </a:schemeClr>
            </a:solidFill>
          </a:endParaRPr>
        </a:p>
      </dgm:t>
    </dgm:pt>
    <dgm:pt modelId="{90953E57-1476-4DC3-9000-DE32B577D795}" type="sibTrans" cxnId="{DDF79B01-A4DB-40F5-81A8-B6E5B700CBB2}">
      <dgm:prSet/>
      <dgm:spPr/>
      <dgm:t>
        <a:bodyPr/>
        <a:lstStyle/>
        <a:p>
          <a:endParaRPr lang="ru-RU">
            <a:solidFill>
              <a:schemeClr val="bg1">
                <a:lumMod val="50000"/>
              </a:schemeClr>
            </a:solidFill>
          </a:endParaRPr>
        </a:p>
      </dgm:t>
    </dgm:pt>
    <dgm:pt modelId="{879E0BCA-B940-4639-B4F8-2E8F7920F7EF}">
      <dgm:prSet phldrT="[Текст]"/>
      <dgm:spPr/>
      <dgm:t>
        <a:bodyPr/>
        <a:lstStyle/>
        <a:p>
          <a:endParaRPr lang="ru-RU" dirty="0">
            <a:solidFill>
              <a:schemeClr val="bg1">
                <a:lumMod val="50000"/>
              </a:schemeClr>
            </a:solidFill>
          </a:endParaRPr>
        </a:p>
      </dgm:t>
    </dgm:pt>
    <dgm:pt modelId="{0B054A3B-00A4-4A14-90AF-0FDFD191C1FD}" type="parTrans" cxnId="{9AFC5A5F-DB62-4748-9E3F-2C32222E1596}">
      <dgm:prSet/>
      <dgm:spPr/>
      <dgm:t>
        <a:bodyPr/>
        <a:lstStyle/>
        <a:p>
          <a:endParaRPr lang="ru-RU">
            <a:solidFill>
              <a:schemeClr val="bg1">
                <a:lumMod val="50000"/>
              </a:schemeClr>
            </a:solidFill>
          </a:endParaRPr>
        </a:p>
      </dgm:t>
    </dgm:pt>
    <dgm:pt modelId="{9D6DC9E3-1208-4385-93C7-4B2EDA0F8D18}" type="sibTrans" cxnId="{9AFC5A5F-DB62-4748-9E3F-2C32222E1596}">
      <dgm:prSet/>
      <dgm:spPr/>
      <dgm:t>
        <a:bodyPr/>
        <a:lstStyle/>
        <a:p>
          <a:endParaRPr lang="ru-RU">
            <a:solidFill>
              <a:schemeClr val="bg1">
                <a:lumMod val="50000"/>
              </a:schemeClr>
            </a:solidFill>
          </a:endParaRPr>
        </a:p>
      </dgm:t>
    </dgm:pt>
    <dgm:pt modelId="{F089CB6E-0D57-48D8-A7A8-B4EEF9E1C22D}">
      <dgm:prSet phldrT="[Текст]"/>
      <dgm:spPr/>
      <dgm:t>
        <a:bodyPr/>
        <a:lstStyle/>
        <a:p>
          <a:endParaRPr lang="ru-RU" dirty="0">
            <a:solidFill>
              <a:schemeClr val="bg1">
                <a:lumMod val="50000"/>
              </a:schemeClr>
            </a:solidFill>
          </a:endParaRPr>
        </a:p>
      </dgm:t>
    </dgm:pt>
    <dgm:pt modelId="{CF6B64A9-F6E1-4B91-9971-7EDF01BE0550}" type="parTrans" cxnId="{EB010B2D-D3FA-4F92-988E-2BAD73A98D64}">
      <dgm:prSet/>
      <dgm:spPr/>
      <dgm:t>
        <a:bodyPr/>
        <a:lstStyle/>
        <a:p>
          <a:endParaRPr lang="ru-RU">
            <a:solidFill>
              <a:schemeClr val="bg1">
                <a:lumMod val="50000"/>
              </a:schemeClr>
            </a:solidFill>
          </a:endParaRPr>
        </a:p>
      </dgm:t>
    </dgm:pt>
    <dgm:pt modelId="{1362EC75-C2DB-431D-A0BD-BD613EAD16E3}" type="sibTrans" cxnId="{EB010B2D-D3FA-4F92-988E-2BAD73A98D64}">
      <dgm:prSet/>
      <dgm:spPr/>
      <dgm:t>
        <a:bodyPr/>
        <a:lstStyle/>
        <a:p>
          <a:endParaRPr lang="ru-RU">
            <a:solidFill>
              <a:schemeClr val="bg1">
                <a:lumMod val="50000"/>
              </a:schemeClr>
            </a:solidFill>
          </a:endParaRPr>
        </a:p>
      </dgm:t>
    </dgm:pt>
    <dgm:pt modelId="{4235D6D1-8CBA-49EA-8D5A-AC5FE09821BA}">
      <dgm:prSet phldrT="[Текст]"/>
      <dgm:spPr/>
      <dgm:t>
        <a:bodyPr/>
        <a:lstStyle/>
        <a:p>
          <a:endParaRPr lang="ru-RU" dirty="0">
            <a:solidFill>
              <a:schemeClr val="bg1">
                <a:lumMod val="50000"/>
              </a:schemeClr>
            </a:solidFill>
          </a:endParaRPr>
        </a:p>
      </dgm:t>
    </dgm:pt>
    <dgm:pt modelId="{3AAD4716-4CFB-4785-BA24-752FAA86201F}" type="parTrans" cxnId="{7E63652A-DF55-43F2-BDD8-2F15FD311D88}">
      <dgm:prSet/>
      <dgm:spPr/>
      <dgm:t>
        <a:bodyPr/>
        <a:lstStyle/>
        <a:p>
          <a:endParaRPr lang="ru-RU">
            <a:solidFill>
              <a:schemeClr val="bg1">
                <a:lumMod val="50000"/>
              </a:schemeClr>
            </a:solidFill>
          </a:endParaRPr>
        </a:p>
      </dgm:t>
    </dgm:pt>
    <dgm:pt modelId="{2355E7F4-DD47-495C-B7E5-D67F4B2DE5B4}" type="sibTrans" cxnId="{7E63652A-DF55-43F2-BDD8-2F15FD311D88}">
      <dgm:prSet/>
      <dgm:spPr/>
      <dgm:t>
        <a:bodyPr/>
        <a:lstStyle/>
        <a:p>
          <a:endParaRPr lang="ru-RU">
            <a:solidFill>
              <a:schemeClr val="bg1">
                <a:lumMod val="50000"/>
              </a:schemeClr>
            </a:solidFill>
          </a:endParaRPr>
        </a:p>
      </dgm:t>
    </dgm:pt>
    <dgm:pt modelId="{4FF7DC14-7FBC-4815-ACCD-975CDBCF5F7D}">
      <dgm:prSet phldrT="[Текст]"/>
      <dgm:spPr/>
      <dgm:t>
        <a:bodyPr/>
        <a:lstStyle/>
        <a:p>
          <a:r>
            <a:rPr lang="ru-RU" dirty="0">
              <a:solidFill>
                <a:schemeClr val="bg1">
                  <a:lumMod val="50000"/>
                </a:schemeClr>
              </a:solidFill>
            </a:rPr>
            <a:t>Прайс лист для резерва по МПЗ (</a:t>
          </a:r>
          <a:r>
            <a:rPr lang="en-US" dirty="0">
              <a:solidFill>
                <a:schemeClr val="bg1">
                  <a:lumMod val="50000"/>
                </a:schemeClr>
              </a:solidFill>
            </a:rPr>
            <a:t>NRV </a:t>
          </a:r>
          <a:r>
            <a:rPr lang="ru-RU" dirty="0">
              <a:solidFill>
                <a:schemeClr val="bg1">
                  <a:lumMod val="50000"/>
                </a:schemeClr>
              </a:solidFill>
            </a:rPr>
            <a:t>тест)</a:t>
          </a:r>
        </a:p>
      </dgm:t>
    </dgm:pt>
    <dgm:pt modelId="{28A09D15-83D8-45B6-9814-992D022E3403}" type="parTrans" cxnId="{2BB33CE1-C611-4F7B-870F-82CCF96FE035}">
      <dgm:prSet/>
      <dgm:spPr/>
      <dgm:t>
        <a:bodyPr/>
        <a:lstStyle/>
        <a:p>
          <a:endParaRPr lang="ru-RU">
            <a:solidFill>
              <a:schemeClr val="bg1">
                <a:lumMod val="50000"/>
              </a:schemeClr>
            </a:solidFill>
          </a:endParaRPr>
        </a:p>
      </dgm:t>
    </dgm:pt>
    <dgm:pt modelId="{C7068388-E79B-405D-9B18-73DB3D8BEABD}" type="sibTrans" cxnId="{2BB33CE1-C611-4F7B-870F-82CCF96FE035}">
      <dgm:prSet/>
      <dgm:spPr/>
      <dgm:t>
        <a:bodyPr/>
        <a:lstStyle/>
        <a:p>
          <a:endParaRPr lang="ru-RU">
            <a:solidFill>
              <a:schemeClr val="bg1">
                <a:lumMod val="50000"/>
              </a:schemeClr>
            </a:solidFill>
          </a:endParaRPr>
        </a:p>
      </dgm:t>
    </dgm:pt>
    <dgm:pt modelId="{78D7764F-9801-4EEE-ACC4-CB65F2759013}">
      <dgm:prSet phldrT="[Текст]"/>
      <dgm:spPr/>
      <dgm:t>
        <a:bodyPr/>
        <a:lstStyle/>
        <a:p>
          <a:r>
            <a:rPr lang="ru-RU" dirty="0">
              <a:solidFill>
                <a:schemeClr val="bg1">
                  <a:lumMod val="50000"/>
                </a:schemeClr>
              </a:solidFill>
            </a:rPr>
            <a:t>Начисления резервов МСФО</a:t>
          </a:r>
        </a:p>
      </dgm:t>
    </dgm:pt>
    <dgm:pt modelId="{07F28558-9A5F-4AFF-B86A-8874809C5A06}" type="parTrans" cxnId="{8C335A84-013E-4EA1-BBA1-F7CA173DE8DD}">
      <dgm:prSet/>
      <dgm:spPr/>
      <dgm:t>
        <a:bodyPr/>
        <a:lstStyle/>
        <a:p>
          <a:endParaRPr lang="ru-RU">
            <a:solidFill>
              <a:schemeClr val="bg1">
                <a:lumMod val="50000"/>
              </a:schemeClr>
            </a:solidFill>
          </a:endParaRPr>
        </a:p>
      </dgm:t>
    </dgm:pt>
    <dgm:pt modelId="{9CD20077-30A9-4C76-AE8C-9A59E1FD9AD2}" type="sibTrans" cxnId="{8C335A84-013E-4EA1-BBA1-F7CA173DE8DD}">
      <dgm:prSet/>
      <dgm:spPr/>
      <dgm:t>
        <a:bodyPr/>
        <a:lstStyle/>
        <a:p>
          <a:endParaRPr lang="ru-RU">
            <a:solidFill>
              <a:schemeClr val="bg1">
                <a:lumMod val="50000"/>
              </a:schemeClr>
            </a:solidFill>
          </a:endParaRPr>
        </a:p>
      </dgm:t>
    </dgm:pt>
    <dgm:pt modelId="{CB2E36C8-CDB3-4147-B077-688208DD606A}">
      <dgm:prSet phldrT="[Текст]"/>
      <dgm:spPr/>
      <dgm:t>
        <a:bodyPr/>
        <a:lstStyle/>
        <a:p>
          <a:r>
            <a:rPr lang="ru-RU" dirty="0">
              <a:solidFill>
                <a:schemeClr val="bg1">
                  <a:lumMod val="50000"/>
                </a:schemeClr>
              </a:solidFill>
            </a:rPr>
            <a:t>Суммы резервов в примечании по ДЗ, ФИ</a:t>
          </a:r>
        </a:p>
      </dgm:t>
    </dgm:pt>
    <dgm:pt modelId="{9EE93B69-DD25-406A-9DB2-D098892D4C8B}" type="parTrans" cxnId="{35D8BC1D-F961-4837-BEDE-D22E6869233C}">
      <dgm:prSet/>
      <dgm:spPr/>
      <dgm:t>
        <a:bodyPr/>
        <a:lstStyle/>
        <a:p>
          <a:endParaRPr lang="ru-RU">
            <a:solidFill>
              <a:schemeClr val="bg1">
                <a:lumMod val="50000"/>
              </a:schemeClr>
            </a:solidFill>
          </a:endParaRPr>
        </a:p>
      </dgm:t>
    </dgm:pt>
    <dgm:pt modelId="{123E472A-CCA0-43E1-8292-B73A4E0B5993}" type="sibTrans" cxnId="{35D8BC1D-F961-4837-BEDE-D22E6869233C}">
      <dgm:prSet/>
      <dgm:spPr/>
      <dgm:t>
        <a:bodyPr/>
        <a:lstStyle/>
        <a:p>
          <a:endParaRPr lang="ru-RU">
            <a:solidFill>
              <a:schemeClr val="bg1">
                <a:lumMod val="50000"/>
              </a:schemeClr>
            </a:solidFill>
          </a:endParaRPr>
        </a:p>
      </dgm:t>
    </dgm:pt>
    <dgm:pt modelId="{DD019F83-8FFE-4D3D-82D8-38D432C0B367}" type="pres">
      <dgm:prSet presAssocID="{0D21EE7F-05AA-4656-95C1-6CEF9796F005}" presName="linearFlow" presStyleCnt="0">
        <dgm:presLayoutVars>
          <dgm:dir/>
          <dgm:animLvl val="lvl"/>
          <dgm:resizeHandles val="exact"/>
        </dgm:presLayoutVars>
      </dgm:prSet>
      <dgm:spPr/>
    </dgm:pt>
    <dgm:pt modelId="{F0307000-11B3-498D-B40A-F732CCAACD31}" type="pres">
      <dgm:prSet presAssocID="{B079BDBE-399A-4EB8-8D20-1B9FD8A44E85}" presName="composite" presStyleCnt="0"/>
      <dgm:spPr/>
    </dgm:pt>
    <dgm:pt modelId="{1A43192B-1325-4B2C-859B-1D9C4203B5B0}" type="pres">
      <dgm:prSet presAssocID="{B079BDBE-399A-4EB8-8D20-1B9FD8A44E85}" presName="parTx" presStyleLbl="node1" presStyleIdx="0" presStyleCnt="3">
        <dgm:presLayoutVars>
          <dgm:chMax val="0"/>
          <dgm:chPref val="0"/>
          <dgm:bulletEnabled val="1"/>
        </dgm:presLayoutVars>
      </dgm:prSet>
      <dgm:spPr/>
    </dgm:pt>
    <dgm:pt modelId="{2875EF5B-93AB-459A-A8D3-A2836F35002C}" type="pres">
      <dgm:prSet presAssocID="{B079BDBE-399A-4EB8-8D20-1B9FD8A44E85}" presName="parSh" presStyleLbl="node1" presStyleIdx="0" presStyleCnt="3"/>
      <dgm:spPr/>
    </dgm:pt>
    <dgm:pt modelId="{88175DA7-A634-4C4B-B3A1-1B6B3DD5AB89}" type="pres">
      <dgm:prSet presAssocID="{B079BDBE-399A-4EB8-8D20-1B9FD8A44E85}" presName="desTx" presStyleLbl="fgAcc1" presStyleIdx="0" presStyleCnt="3" custLinFactNeighborX="-5865">
        <dgm:presLayoutVars>
          <dgm:bulletEnabled val="1"/>
        </dgm:presLayoutVars>
      </dgm:prSet>
      <dgm:spPr/>
    </dgm:pt>
    <dgm:pt modelId="{02198AAF-882D-4EDC-B3E9-3994FDAC3785}" type="pres">
      <dgm:prSet presAssocID="{C53A21C0-405F-4223-B87F-24816776AF70}" presName="sibTrans" presStyleLbl="sibTrans2D1" presStyleIdx="0" presStyleCnt="2"/>
      <dgm:spPr/>
    </dgm:pt>
    <dgm:pt modelId="{DB401C5A-65B5-4763-B9EA-C5B9BE20CD15}" type="pres">
      <dgm:prSet presAssocID="{C53A21C0-405F-4223-B87F-24816776AF70}" presName="connTx" presStyleLbl="sibTrans2D1" presStyleIdx="0" presStyleCnt="2"/>
      <dgm:spPr/>
    </dgm:pt>
    <dgm:pt modelId="{EB0EE8DB-B80C-4A4A-9D6D-C787EF1BB28A}" type="pres">
      <dgm:prSet presAssocID="{B03AE18E-B008-432F-8D95-897BDD9FF7E1}" presName="composite" presStyleCnt="0"/>
      <dgm:spPr/>
    </dgm:pt>
    <dgm:pt modelId="{3F667542-ED26-4DB4-A314-14A81BE41A85}" type="pres">
      <dgm:prSet presAssocID="{B03AE18E-B008-432F-8D95-897BDD9FF7E1}" presName="parTx" presStyleLbl="node1" presStyleIdx="0" presStyleCnt="3">
        <dgm:presLayoutVars>
          <dgm:chMax val="0"/>
          <dgm:chPref val="0"/>
          <dgm:bulletEnabled val="1"/>
        </dgm:presLayoutVars>
      </dgm:prSet>
      <dgm:spPr/>
    </dgm:pt>
    <dgm:pt modelId="{C7ADD42D-0921-4C31-A28B-2BBF36D192CC}" type="pres">
      <dgm:prSet presAssocID="{B03AE18E-B008-432F-8D95-897BDD9FF7E1}" presName="parSh" presStyleLbl="node1" presStyleIdx="1" presStyleCnt="3"/>
      <dgm:spPr/>
    </dgm:pt>
    <dgm:pt modelId="{BA829229-2C8C-4D6D-873B-904DE3F0ECE0}" type="pres">
      <dgm:prSet presAssocID="{B03AE18E-B008-432F-8D95-897BDD9FF7E1}" presName="desTx" presStyleLbl="fgAcc1" presStyleIdx="1" presStyleCnt="3" custScaleX="159548" custLinFactNeighborX="0" custLinFactNeighborY="-195">
        <dgm:presLayoutVars>
          <dgm:bulletEnabled val="1"/>
        </dgm:presLayoutVars>
      </dgm:prSet>
      <dgm:spPr/>
    </dgm:pt>
    <dgm:pt modelId="{AA38706D-BDFF-4EED-A9C6-FB264FC074CD}" type="pres">
      <dgm:prSet presAssocID="{27B83696-894F-4189-A016-64D301571A76}" presName="sibTrans" presStyleLbl="sibTrans2D1" presStyleIdx="1" presStyleCnt="2"/>
      <dgm:spPr/>
    </dgm:pt>
    <dgm:pt modelId="{AF304699-AD43-47A9-A358-004E6636BA88}" type="pres">
      <dgm:prSet presAssocID="{27B83696-894F-4189-A016-64D301571A76}" presName="connTx" presStyleLbl="sibTrans2D1" presStyleIdx="1" presStyleCnt="2"/>
      <dgm:spPr/>
    </dgm:pt>
    <dgm:pt modelId="{CAD3BFD6-9D24-4EE8-80C7-9EC9025A6124}" type="pres">
      <dgm:prSet presAssocID="{3D487C57-B2BF-44D9-BE38-32B176DF1773}" presName="composite" presStyleCnt="0"/>
      <dgm:spPr/>
    </dgm:pt>
    <dgm:pt modelId="{D1CA859D-A2FA-4BF6-82D1-A61E9CDFD6F3}" type="pres">
      <dgm:prSet presAssocID="{3D487C57-B2BF-44D9-BE38-32B176DF1773}" presName="parTx" presStyleLbl="node1" presStyleIdx="1" presStyleCnt="3">
        <dgm:presLayoutVars>
          <dgm:chMax val="0"/>
          <dgm:chPref val="0"/>
          <dgm:bulletEnabled val="1"/>
        </dgm:presLayoutVars>
      </dgm:prSet>
      <dgm:spPr/>
    </dgm:pt>
    <dgm:pt modelId="{1F5C0AB8-A772-4579-94A7-2498D6EB4C37}" type="pres">
      <dgm:prSet presAssocID="{3D487C57-B2BF-44D9-BE38-32B176DF1773}" presName="parSh" presStyleLbl="node1" presStyleIdx="2" presStyleCnt="3"/>
      <dgm:spPr/>
    </dgm:pt>
    <dgm:pt modelId="{4ADDFC27-37CE-4666-A130-D169032A9EB9}" type="pres">
      <dgm:prSet presAssocID="{3D487C57-B2BF-44D9-BE38-32B176DF1773}" presName="desTx" presStyleLbl="fgAcc1" presStyleIdx="2" presStyleCnt="3" custLinFactNeighborX="-10317">
        <dgm:presLayoutVars>
          <dgm:bulletEnabled val="1"/>
        </dgm:presLayoutVars>
      </dgm:prSet>
      <dgm:spPr/>
    </dgm:pt>
  </dgm:ptLst>
  <dgm:cxnLst>
    <dgm:cxn modelId="{DDF79B01-A4DB-40F5-81A8-B6E5B700CBB2}" srcId="{3D487C57-B2BF-44D9-BE38-32B176DF1773}" destId="{DF724CE5-850D-4233-8ECA-A28C4C90501D}" srcOrd="1" destOrd="0" parTransId="{2420574E-9CF0-4B4B-A6CA-5BF0B4B6092D}" sibTransId="{90953E57-1476-4DC3-9000-DE32B577D795}"/>
    <dgm:cxn modelId="{D733310A-D472-4648-8DEC-68E6D880CAE6}" type="presOf" srcId="{DF724CE5-850D-4233-8ECA-A28C4C90501D}" destId="{4ADDFC27-37CE-4666-A130-D169032A9EB9}" srcOrd="0" destOrd="1" presId="urn:microsoft.com/office/officeart/2005/8/layout/process3"/>
    <dgm:cxn modelId="{AEC1F210-10D8-42C6-9F24-FBD9F0E8E7AE}" type="presOf" srcId="{0D21EE7F-05AA-4656-95C1-6CEF9796F005}" destId="{DD019F83-8FFE-4D3D-82D8-38D432C0B367}" srcOrd="0" destOrd="0" presId="urn:microsoft.com/office/officeart/2005/8/layout/process3"/>
    <dgm:cxn modelId="{41A12811-A2FF-49CC-8A45-0328BE3194B3}" type="presOf" srcId="{0CC9D246-1F5A-4E1D-9AD4-D42AC6D48009}" destId="{88175DA7-A634-4C4B-B3A1-1B6B3DD5AB89}" srcOrd="0" destOrd="3" presId="urn:microsoft.com/office/officeart/2005/8/layout/process3"/>
    <dgm:cxn modelId="{75173413-3424-4983-8F28-F73153D2525B}" type="presOf" srcId="{AA91B7F6-4783-4FF4-A182-D80FF1C6B2EA}" destId="{4ADDFC27-37CE-4666-A130-D169032A9EB9}" srcOrd="0" destOrd="4" presId="urn:microsoft.com/office/officeart/2005/8/layout/process3"/>
    <dgm:cxn modelId="{93C51F17-1968-4959-BE5B-967E495B106F}" srcId="{B079BDBE-399A-4EB8-8D20-1B9FD8A44E85}" destId="{0CC9D246-1F5A-4E1D-9AD4-D42AC6D48009}" srcOrd="3" destOrd="0" parTransId="{B9F37777-AA37-4954-AE49-8D13A33EC594}" sibTransId="{DACD69D6-CCDD-459D-9CB6-DD2F4E967602}"/>
    <dgm:cxn modelId="{106EAE1D-76AF-480E-83DF-AE8DB58AF75B}" srcId="{B079BDBE-399A-4EB8-8D20-1B9FD8A44E85}" destId="{E1F1D468-FEFA-43B0-AF66-2114E4B20516}" srcOrd="5" destOrd="0" parTransId="{3E294AB5-338A-43FE-BF3F-C5D726A6B4F5}" sibTransId="{1BC14730-F393-4E8C-9603-5001B29683DE}"/>
    <dgm:cxn modelId="{35D8BC1D-F961-4837-BEDE-D22E6869233C}" srcId="{3D487C57-B2BF-44D9-BE38-32B176DF1773}" destId="{CB2E36C8-CDB3-4147-B077-688208DD606A}" srcOrd="6" destOrd="0" parTransId="{9EE93B69-DD25-406A-9DB2-D098892D4C8B}" sibTransId="{123E472A-CCA0-43E1-8292-B73A4E0B5993}"/>
    <dgm:cxn modelId="{22D3A423-EB44-40B2-A57C-03D01EB52835}" type="presOf" srcId="{78D7764F-9801-4EEE-ACC4-CB65F2759013}" destId="{BA829229-2C8C-4D6D-873B-904DE3F0ECE0}" srcOrd="0" destOrd="3" presId="urn:microsoft.com/office/officeart/2005/8/layout/process3"/>
    <dgm:cxn modelId="{4D101028-A683-46ED-BB36-6F17B7754619}" type="presOf" srcId="{B079BDBE-399A-4EB8-8D20-1B9FD8A44E85}" destId="{1A43192B-1325-4B2C-859B-1D9C4203B5B0}" srcOrd="0" destOrd="0" presId="urn:microsoft.com/office/officeart/2005/8/layout/process3"/>
    <dgm:cxn modelId="{E96F4629-DD76-4C25-8F3F-9F471E992FEE}" type="presOf" srcId="{B079BDBE-399A-4EB8-8D20-1B9FD8A44E85}" destId="{2875EF5B-93AB-459A-A8D3-A2836F35002C}" srcOrd="1" destOrd="0" presId="urn:microsoft.com/office/officeart/2005/8/layout/process3"/>
    <dgm:cxn modelId="{7E63652A-DF55-43F2-BDD8-2F15FD311D88}" srcId="{B03AE18E-B008-432F-8D95-897BDD9FF7E1}" destId="{4235D6D1-8CBA-49EA-8D5A-AC5FE09821BA}" srcOrd="1" destOrd="0" parTransId="{3AAD4716-4CFB-4785-BA24-752FAA86201F}" sibTransId="{2355E7F4-DD47-495C-B7E5-D67F4B2DE5B4}"/>
    <dgm:cxn modelId="{EB010B2D-D3FA-4F92-988E-2BAD73A98D64}" srcId="{B03AE18E-B008-432F-8D95-897BDD9FF7E1}" destId="{F089CB6E-0D57-48D8-A7A8-B4EEF9E1C22D}" srcOrd="0" destOrd="0" parTransId="{CF6B64A9-F6E1-4B91-9971-7EDF01BE0550}" sibTransId="{1362EC75-C2DB-431D-A0BD-BD613EAD16E3}"/>
    <dgm:cxn modelId="{83F8E13D-A4C6-4BF4-9CB7-1E2732A8CC69}" type="presOf" srcId="{3D487C57-B2BF-44D9-BE38-32B176DF1773}" destId="{1F5C0AB8-A772-4579-94A7-2498D6EB4C37}" srcOrd="1" destOrd="0" presId="urn:microsoft.com/office/officeart/2005/8/layout/process3"/>
    <dgm:cxn modelId="{D170FB3D-A0E0-4B49-ADBD-EDAB884CCDCA}" type="presOf" srcId="{F089CB6E-0D57-48D8-A7A8-B4EEF9E1C22D}" destId="{BA829229-2C8C-4D6D-873B-904DE3F0ECE0}" srcOrd="0" destOrd="0" presId="urn:microsoft.com/office/officeart/2005/8/layout/process3"/>
    <dgm:cxn modelId="{EE583045-50D0-4A44-8D07-87EA03768DC6}" type="presOf" srcId="{5653573C-DE98-4D78-AFDB-D8384D9BD555}" destId="{88175DA7-A634-4C4B-B3A1-1B6B3DD5AB89}" srcOrd="0" destOrd="4" presId="urn:microsoft.com/office/officeart/2005/8/layout/process3"/>
    <dgm:cxn modelId="{05053C4C-0FA6-498C-AC13-7B6032331602}" srcId="{3D487C57-B2BF-44D9-BE38-32B176DF1773}" destId="{406A1321-F798-4370-8716-1994AC5AAE6F}" srcOrd="3" destOrd="0" parTransId="{517552E4-317D-4E21-8EE7-DD7480C02B36}" sibTransId="{AD9F1DC8-D55C-498B-8A5B-F5C319BECD25}"/>
    <dgm:cxn modelId="{58AC6153-7EDD-46D1-BCD9-80FA07FF76FA}" srcId="{0D21EE7F-05AA-4656-95C1-6CEF9796F005}" destId="{B079BDBE-399A-4EB8-8D20-1B9FD8A44E85}" srcOrd="0" destOrd="0" parTransId="{CDAF3763-498F-42B9-A55B-B8CE7CC9EADB}" sibTransId="{C53A21C0-405F-4223-B87F-24816776AF70}"/>
    <dgm:cxn modelId="{B078F355-45E5-4FA4-A143-9F58E2C1BC30}" type="presOf" srcId="{2B5B7174-1D37-49B9-B20C-9E29C0FA55B0}" destId="{4ADDFC27-37CE-4666-A130-D169032A9EB9}" srcOrd="0" destOrd="0" presId="urn:microsoft.com/office/officeart/2005/8/layout/process3"/>
    <dgm:cxn modelId="{C4EA9D5B-BCCE-4B0C-AC1A-2D65E697DCA4}" type="presOf" srcId="{4235D6D1-8CBA-49EA-8D5A-AC5FE09821BA}" destId="{BA829229-2C8C-4D6D-873B-904DE3F0ECE0}" srcOrd="0" destOrd="1" presId="urn:microsoft.com/office/officeart/2005/8/layout/process3"/>
    <dgm:cxn modelId="{41CFFE5C-F4DC-474C-9599-A2500F6511FB}" srcId="{B03AE18E-B008-432F-8D95-897BDD9FF7E1}" destId="{34C56710-AFB6-42EB-BFEC-3324957BE5DE}" srcOrd="2" destOrd="0" parTransId="{2D01F7A3-700F-4B6E-AC3C-CFA8837D3B16}" sibTransId="{35AE49B4-049B-4F21-9126-C4324270C4CD}"/>
    <dgm:cxn modelId="{03FB335D-A2DE-46D7-AD88-A2C9AA1BCF82}" type="presOf" srcId="{3D487C57-B2BF-44D9-BE38-32B176DF1773}" destId="{D1CA859D-A2FA-4BF6-82D1-A61E9CDFD6F3}" srcOrd="0" destOrd="0" presId="urn:microsoft.com/office/officeart/2005/8/layout/process3"/>
    <dgm:cxn modelId="{80EFD35D-81C8-4F9E-9855-6429D230344D}" type="presOf" srcId="{CB2E36C8-CDB3-4147-B077-688208DD606A}" destId="{4ADDFC27-37CE-4666-A130-D169032A9EB9}" srcOrd="0" destOrd="6" presId="urn:microsoft.com/office/officeart/2005/8/layout/process3"/>
    <dgm:cxn modelId="{9AFC5A5F-DB62-4748-9E3F-2C32222E1596}" srcId="{3D487C57-B2BF-44D9-BE38-32B176DF1773}" destId="{879E0BCA-B940-4639-B4F8-2E8F7920F7EF}" srcOrd="2" destOrd="0" parTransId="{0B054A3B-00A4-4A14-90AF-0FDFD191C1FD}" sibTransId="{9D6DC9E3-1208-4385-93C7-4B2EDA0F8D18}"/>
    <dgm:cxn modelId="{89A0C871-3C65-40EC-9790-BC9ECB4548A8}" type="presOf" srcId="{A9AB521F-0861-4CA4-9DFB-9BBA93E8773C}" destId="{88175DA7-A634-4C4B-B3A1-1B6B3DD5AB89}" srcOrd="0" destOrd="2" presId="urn:microsoft.com/office/officeart/2005/8/layout/process3"/>
    <dgm:cxn modelId="{E6775873-AB4F-49A6-8BCE-4965654F9581}" type="presOf" srcId="{FD204733-8128-4D30-80AB-56A102A4C5BF}" destId="{88175DA7-A634-4C4B-B3A1-1B6B3DD5AB89}" srcOrd="0" destOrd="0" presId="urn:microsoft.com/office/officeart/2005/8/layout/process3"/>
    <dgm:cxn modelId="{66C02B7C-CE97-4FB4-8BA8-E2979DC93E32}" srcId="{3D487C57-B2BF-44D9-BE38-32B176DF1773}" destId="{35B2B3CE-78E5-4FF5-A4B7-D8B8C7AFB514}" srcOrd="5" destOrd="0" parTransId="{E2DC8F65-545A-4BDF-A822-D90AB933D6B5}" sibTransId="{A98C2A1A-F1B7-4B72-82FB-0EE89070E4B7}"/>
    <dgm:cxn modelId="{8C335A84-013E-4EA1-BBA1-F7CA173DE8DD}" srcId="{B03AE18E-B008-432F-8D95-897BDD9FF7E1}" destId="{78D7764F-9801-4EEE-ACC4-CB65F2759013}" srcOrd="3" destOrd="0" parTransId="{07F28558-9A5F-4AFF-B86A-8874809C5A06}" sibTransId="{9CD20077-30A9-4C76-AE8C-9A59E1FD9AD2}"/>
    <dgm:cxn modelId="{66186885-F817-424B-B65F-64BA1D9DA5E8}" type="presOf" srcId="{B03AE18E-B008-432F-8D95-897BDD9FF7E1}" destId="{3F667542-ED26-4DB4-A314-14A81BE41A85}" srcOrd="0" destOrd="0" presId="urn:microsoft.com/office/officeart/2005/8/layout/process3"/>
    <dgm:cxn modelId="{36E04E8C-A39B-4FF8-B70C-5A22A02D7098}" type="presOf" srcId="{27B83696-894F-4189-A016-64D301571A76}" destId="{AF304699-AD43-47A9-A358-004E6636BA88}" srcOrd="1" destOrd="0" presId="urn:microsoft.com/office/officeart/2005/8/layout/process3"/>
    <dgm:cxn modelId="{140EE097-0093-4D4E-A9AF-CA077BC0FD19}" type="presOf" srcId="{27B83696-894F-4189-A016-64D301571A76}" destId="{AA38706D-BDFF-4EED-A9C6-FB264FC074CD}" srcOrd="0" destOrd="0" presId="urn:microsoft.com/office/officeart/2005/8/layout/process3"/>
    <dgm:cxn modelId="{AD963499-F390-4F06-9F03-17500CFA6DBF}" srcId="{3D487C57-B2BF-44D9-BE38-32B176DF1773}" destId="{AA91B7F6-4783-4FF4-A182-D80FF1C6B2EA}" srcOrd="4" destOrd="0" parTransId="{FDBEBE3C-48DD-424C-9BBB-104D8C01254F}" sibTransId="{1FDB743D-D0EA-429B-9CBF-4A7E019BB948}"/>
    <dgm:cxn modelId="{2EAE3A9F-796C-43DE-A2C4-9B9FEB2CF44C}" type="presOf" srcId="{4FF7DC14-7FBC-4815-ACCD-975CDBCF5F7D}" destId="{88175DA7-A634-4C4B-B3A1-1B6B3DD5AB89}" srcOrd="0" destOrd="6" presId="urn:microsoft.com/office/officeart/2005/8/layout/process3"/>
    <dgm:cxn modelId="{D4565CAB-709A-44BE-84A5-7E57F23D192F}" type="presOf" srcId="{34C56710-AFB6-42EB-BFEC-3324957BE5DE}" destId="{BA829229-2C8C-4D6D-873B-904DE3F0ECE0}" srcOrd="0" destOrd="2" presId="urn:microsoft.com/office/officeart/2005/8/layout/process3"/>
    <dgm:cxn modelId="{992A61AE-0C61-4596-ACC0-69446EBEAEA5}" type="presOf" srcId="{406A1321-F798-4370-8716-1994AC5AAE6F}" destId="{4ADDFC27-37CE-4666-A130-D169032A9EB9}" srcOrd="0" destOrd="3" presId="urn:microsoft.com/office/officeart/2005/8/layout/process3"/>
    <dgm:cxn modelId="{D6CC48B6-2B1B-4153-983F-DE51E16C4B48}" srcId="{B079BDBE-399A-4EB8-8D20-1B9FD8A44E85}" destId="{FD204733-8128-4D30-80AB-56A102A4C5BF}" srcOrd="0" destOrd="0" parTransId="{C9037864-66B7-426F-A960-AD66C80F30EE}" sibTransId="{088701FA-AE59-4867-8B9D-0DDF13282E76}"/>
    <dgm:cxn modelId="{8CAF32BD-6FC7-4CA0-8F3D-E30C88E38EF1}" type="presOf" srcId="{05B8E2DC-CA5A-4C5B-8E86-97B54316006E}" destId="{88175DA7-A634-4C4B-B3A1-1B6B3DD5AB89}" srcOrd="0" destOrd="1" presId="urn:microsoft.com/office/officeart/2005/8/layout/process3"/>
    <dgm:cxn modelId="{196AE2C1-4D71-45A8-AFD3-ACB34D93FDBC}" type="presOf" srcId="{C53A21C0-405F-4223-B87F-24816776AF70}" destId="{02198AAF-882D-4EDC-B3E9-3994FDAC3785}" srcOrd="0" destOrd="0" presId="urn:microsoft.com/office/officeart/2005/8/layout/process3"/>
    <dgm:cxn modelId="{F636D2C8-AB7D-4E46-BB41-6F2754AA8831}" type="presOf" srcId="{E1F1D468-FEFA-43B0-AF66-2114E4B20516}" destId="{88175DA7-A634-4C4B-B3A1-1B6B3DD5AB89}" srcOrd="0" destOrd="5" presId="urn:microsoft.com/office/officeart/2005/8/layout/process3"/>
    <dgm:cxn modelId="{595641CB-9625-496C-AE10-0592E27AAB8D}" type="presOf" srcId="{B03AE18E-B008-432F-8D95-897BDD9FF7E1}" destId="{C7ADD42D-0921-4C31-A28B-2BBF36D192CC}" srcOrd="1" destOrd="0" presId="urn:microsoft.com/office/officeart/2005/8/layout/process3"/>
    <dgm:cxn modelId="{8790EBCD-EAA6-4554-B439-29E77E0545C8}" srcId="{B079BDBE-399A-4EB8-8D20-1B9FD8A44E85}" destId="{5653573C-DE98-4D78-AFDB-D8384D9BD555}" srcOrd="4" destOrd="0" parTransId="{F8EC5FB4-77D9-4038-B00C-4F53D69FCC11}" sibTransId="{EFE26765-6777-4D71-99BF-039424522049}"/>
    <dgm:cxn modelId="{07C46ED4-B80A-494E-BD39-08F12C65C44B}" type="presOf" srcId="{879E0BCA-B940-4639-B4F8-2E8F7920F7EF}" destId="{4ADDFC27-37CE-4666-A130-D169032A9EB9}" srcOrd="0" destOrd="2" presId="urn:microsoft.com/office/officeart/2005/8/layout/process3"/>
    <dgm:cxn modelId="{BF6A11D8-6B6A-415F-A21A-3ED31D27932D}" type="presOf" srcId="{C53A21C0-405F-4223-B87F-24816776AF70}" destId="{DB401C5A-65B5-4763-B9EA-C5B9BE20CD15}" srcOrd="1" destOrd="0" presId="urn:microsoft.com/office/officeart/2005/8/layout/process3"/>
    <dgm:cxn modelId="{9632DBD9-5028-487B-971F-80C015F9D8C4}" type="presOf" srcId="{35B2B3CE-78E5-4FF5-A4B7-D8B8C7AFB514}" destId="{4ADDFC27-37CE-4666-A130-D169032A9EB9}" srcOrd="0" destOrd="5" presId="urn:microsoft.com/office/officeart/2005/8/layout/process3"/>
    <dgm:cxn modelId="{0E480CDA-9B1C-4B10-93A2-3AD7D799AFEA}" srcId="{0D21EE7F-05AA-4656-95C1-6CEF9796F005}" destId="{B03AE18E-B008-432F-8D95-897BDD9FF7E1}" srcOrd="1" destOrd="0" parTransId="{A35B180F-9D54-4164-8523-15561F3718E6}" sibTransId="{27B83696-894F-4189-A016-64D301571A76}"/>
    <dgm:cxn modelId="{2BB33CE1-C611-4F7B-870F-82CCF96FE035}" srcId="{B079BDBE-399A-4EB8-8D20-1B9FD8A44E85}" destId="{4FF7DC14-7FBC-4815-ACCD-975CDBCF5F7D}" srcOrd="6" destOrd="0" parTransId="{28A09D15-83D8-45B6-9814-992D022E3403}" sibTransId="{C7068388-E79B-405D-9B18-73DB3D8BEABD}"/>
    <dgm:cxn modelId="{0F01AFE4-941F-4887-9ECF-65AC55ECE3F4}" srcId="{B079BDBE-399A-4EB8-8D20-1B9FD8A44E85}" destId="{A9AB521F-0861-4CA4-9DFB-9BBA93E8773C}" srcOrd="2" destOrd="0" parTransId="{79DAD387-6C6C-48A7-BD08-5202FA747C34}" sibTransId="{DD8E6313-7A97-4EC4-88C7-BE704C54C643}"/>
    <dgm:cxn modelId="{A5F889E5-AF87-492A-81B1-DB467DE7BE8D}" srcId="{3D487C57-B2BF-44D9-BE38-32B176DF1773}" destId="{2B5B7174-1D37-49B9-B20C-9E29C0FA55B0}" srcOrd="0" destOrd="0" parTransId="{85A70F1A-B4B9-4087-AA17-90A1B509D13F}" sibTransId="{E33ACB38-8CDA-4C88-984D-1D49269D56DC}"/>
    <dgm:cxn modelId="{2FA9E7F0-183E-469F-8ED1-DECF84DB17B9}" srcId="{B079BDBE-399A-4EB8-8D20-1B9FD8A44E85}" destId="{05B8E2DC-CA5A-4C5B-8E86-97B54316006E}" srcOrd="1" destOrd="0" parTransId="{27580CC5-ACB3-45CD-ABD9-1C2CCA01C55C}" sibTransId="{FC3D9EE8-6722-43AE-976F-E481DF765395}"/>
    <dgm:cxn modelId="{70AAC5F9-204A-4DFB-BF4F-7C6588F02714}" srcId="{0D21EE7F-05AA-4656-95C1-6CEF9796F005}" destId="{3D487C57-B2BF-44D9-BE38-32B176DF1773}" srcOrd="2" destOrd="0" parTransId="{FBC84771-121F-47B7-BD63-4B71FAA96EC2}" sibTransId="{6F7DC6EC-C98E-4196-91A2-9F34E5C5C203}"/>
    <dgm:cxn modelId="{EBAC9785-F67B-47DE-A485-FFA75F6286D7}" type="presParOf" srcId="{DD019F83-8FFE-4D3D-82D8-38D432C0B367}" destId="{F0307000-11B3-498D-B40A-F732CCAACD31}" srcOrd="0" destOrd="0" presId="urn:microsoft.com/office/officeart/2005/8/layout/process3"/>
    <dgm:cxn modelId="{247B3CC9-5D48-4E58-9FE5-6E474A5AEB9E}" type="presParOf" srcId="{F0307000-11B3-498D-B40A-F732CCAACD31}" destId="{1A43192B-1325-4B2C-859B-1D9C4203B5B0}" srcOrd="0" destOrd="0" presId="urn:microsoft.com/office/officeart/2005/8/layout/process3"/>
    <dgm:cxn modelId="{5E3186DB-8FE9-4561-81C0-694185E6580D}" type="presParOf" srcId="{F0307000-11B3-498D-B40A-F732CCAACD31}" destId="{2875EF5B-93AB-459A-A8D3-A2836F35002C}" srcOrd="1" destOrd="0" presId="urn:microsoft.com/office/officeart/2005/8/layout/process3"/>
    <dgm:cxn modelId="{36EC4E47-DA7F-4633-9DFB-E9EBF1FEACCF}" type="presParOf" srcId="{F0307000-11B3-498D-B40A-F732CCAACD31}" destId="{88175DA7-A634-4C4B-B3A1-1B6B3DD5AB89}" srcOrd="2" destOrd="0" presId="urn:microsoft.com/office/officeart/2005/8/layout/process3"/>
    <dgm:cxn modelId="{4D6EAE75-DE23-4402-B55E-4B96B13D156D}" type="presParOf" srcId="{DD019F83-8FFE-4D3D-82D8-38D432C0B367}" destId="{02198AAF-882D-4EDC-B3E9-3994FDAC3785}" srcOrd="1" destOrd="0" presId="urn:microsoft.com/office/officeart/2005/8/layout/process3"/>
    <dgm:cxn modelId="{4E82FF20-BCC0-4711-B11B-3DE335C59EB1}" type="presParOf" srcId="{02198AAF-882D-4EDC-B3E9-3994FDAC3785}" destId="{DB401C5A-65B5-4763-B9EA-C5B9BE20CD15}" srcOrd="0" destOrd="0" presId="urn:microsoft.com/office/officeart/2005/8/layout/process3"/>
    <dgm:cxn modelId="{CA2A9A70-B440-419D-AECB-A0BE01462ADD}" type="presParOf" srcId="{DD019F83-8FFE-4D3D-82D8-38D432C0B367}" destId="{EB0EE8DB-B80C-4A4A-9D6D-C787EF1BB28A}" srcOrd="2" destOrd="0" presId="urn:microsoft.com/office/officeart/2005/8/layout/process3"/>
    <dgm:cxn modelId="{82185A78-661F-41B8-97ED-34424E290639}" type="presParOf" srcId="{EB0EE8DB-B80C-4A4A-9D6D-C787EF1BB28A}" destId="{3F667542-ED26-4DB4-A314-14A81BE41A85}" srcOrd="0" destOrd="0" presId="urn:microsoft.com/office/officeart/2005/8/layout/process3"/>
    <dgm:cxn modelId="{907DCA38-A44A-4A8E-96DB-01840B8D0848}" type="presParOf" srcId="{EB0EE8DB-B80C-4A4A-9D6D-C787EF1BB28A}" destId="{C7ADD42D-0921-4C31-A28B-2BBF36D192CC}" srcOrd="1" destOrd="0" presId="urn:microsoft.com/office/officeart/2005/8/layout/process3"/>
    <dgm:cxn modelId="{14E2239E-97AB-48BE-93AA-8A1F9C854A23}" type="presParOf" srcId="{EB0EE8DB-B80C-4A4A-9D6D-C787EF1BB28A}" destId="{BA829229-2C8C-4D6D-873B-904DE3F0ECE0}" srcOrd="2" destOrd="0" presId="urn:microsoft.com/office/officeart/2005/8/layout/process3"/>
    <dgm:cxn modelId="{D398A84E-EE1E-40F2-8CD2-D9FFC6F81A47}" type="presParOf" srcId="{DD019F83-8FFE-4D3D-82D8-38D432C0B367}" destId="{AA38706D-BDFF-4EED-A9C6-FB264FC074CD}" srcOrd="3" destOrd="0" presId="urn:microsoft.com/office/officeart/2005/8/layout/process3"/>
    <dgm:cxn modelId="{4DB2D9FD-6700-4B39-BBE9-AC1D02E3DB10}" type="presParOf" srcId="{AA38706D-BDFF-4EED-A9C6-FB264FC074CD}" destId="{AF304699-AD43-47A9-A358-004E6636BA88}" srcOrd="0" destOrd="0" presId="urn:microsoft.com/office/officeart/2005/8/layout/process3"/>
    <dgm:cxn modelId="{5FFC5D38-8ADC-488D-AA33-DBCBB6C2B3C6}" type="presParOf" srcId="{DD019F83-8FFE-4D3D-82D8-38D432C0B367}" destId="{CAD3BFD6-9D24-4EE8-80C7-9EC9025A6124}" srcOrd="4" destOrd="0" presId="urn:microsoft.com/office/officeart/2005/8/layout/process3"/>
    <dgm:cxn modelId="{DA51A890-9D3E-4E40-A7E0-D6FC4D710A09}" type="presParOf" srcId="{CAD3BFD6-9D24-4EE8-80C7-9EC9025A6124}" destId="{D1CA859D-A2FA-4BF6-82D1-A61E9CDFD6F3}" srcOrd="0" destOrd="0" presId="urn:microsoft.com/office/officeart/2005/8/layout/process3"/>
    <dgm:cxn modelId="{0D954D39-A3DA-4A54-8468-27B718845C00}" type="presParOf" srcId="{CAD3BFD6-9D24-4EE8-80C7-9EC9025A6124}" destId="{1F5C0AB8-A772-4579-94A7-2498D6EB4C37}" srcOrd="1" destOrd="0" presId="urn:microsoft.com/office/officeart/2005/8/layout/process3"/>
    <dgm:cxn modelId="{3573AD0B-CC62-4D2B-8A3E-58E862EA8765}" type="presParOf" srcId="{CAD3BFD6-9D24-4EE8-80C7-9EC9025A6124}" destId="{4ADDFC27-37CE-4666-A130-D169032A9EB9}"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169EA3-63D0-4AF9-A9D5-E7EF75E3DCB9}" type="doc">
      <dgm:prSet loTypeId="urn:microsoft.com/office/officeart/2005/8/layout/hList1" loCatId="list" qsTypeId="urn:microsoft.com/office/officeart/2005/8/quickstyle/simple1" qsCatId="simple" csTypeId="urn:microsoft.com/office/officeart/2005/8/colors/accent1_2" csCatId="accent1" phldr="1"/>
      <dgm:spPr/>
    </dgm:pt>
    <dgm:pt modelId="{FE0DE4D2-C421-4640-BECC-A2AE8C667D1A}">
      <dgm:prSet phldrT="[Текст]" custT="1"/>
      <dgm:spPr/>
      <dgm:t>
        <a:bodyPr/>
        <a:lstStyle/>
        <a:p>
          <a:r>
            <a:rPr lang="ru-RU" sz="2400" dirty="0">
              <a:solidFill>
                <a:schemeClr val="bg1">
                  <a:lumMod val="50000"/>
                </a:schemeClr>
              </a:solidFill>
            </a:rPr>
            <a:t>ФСД</a:t>
          </a:r>
        </a:p>
      </dgm:t>
    </dgm:pt>
    <dgm:pt modelId="{097A3A9B-9144-4975-9F52-CE8C28E22678}" type="parTrans" cxnId="{6F366B39-77C5-4D76-9058-EB85F7B960FB}">
      <dgm:prSet/>
      <dgm:spPr/>
      <dgm:t>
        <a:bodyPr/>
        <a:lstStyle/>
        <a:p>
          <a:endParaRPr lang="ru-RU" sz="2000">
            <a:solidFill>
              <a:schemeClr val="bg1">
                <a:lumMod val="50000"/>
              </a:schemeClr>
            </a:solidFill>
          </a:endParaRPr>
        </a:p>
      </dgm:t>
    </dgm:pt>
    <dgm:pt modelId="{B2DAD9CC-5DDC-4522-B47B-DD1BC92A01C4}" type="sibTrans" cxnId="{6F366B39-77C5-4D76-9058-EB85F7B960FB}">
      <dgm:prSet/>
      <dgm:spPr/>
      <dgm:t>
        <a:bodyPr/>
        <a:lstStyle/>
        <a:p>
          <a:endParaRPr lang="ru-RU" sz="2000">
            <a:solidFill>
              <a:schemeClr val="bg1">
                <a:lumMod val="50000"/>
              </a:schemeClr>
            </a:solidFill>
          </a:endParaRPr>
        </a:p>
      </dgm:t>
    </dgm:pt>
    <dgm:pt modelId="{0DF2DD89-70D9-44F4-9D86-539EA15D4883}">
      <dgm:prSet phldrT="[Текст]" custT="1"/>
      <dgm:spPr/>
      <dgm:t>
        <a:bodyPr/>
        <a:lstStyle/>
        <a:p>
          <a:r>
            <a:rPr lang="ru-RU" sz="2400" dirty="0">
              <a:solidFill>
                <a:schemeClr val="bg1">
                  <a:lumMod val="50000"/>
                </a:schemeClr>
              </a:solidFill>
            </a:rPr>
            <a:t>Учет</a:t>
          </a:r>
        </a:p>
      </dgm:t>
    </dgm:pt>
    <dgm:pt modelId="{0EF4853A-B54A-4837-B3CB-BCFF28BB19F1}" type="parTrans" cxnId="{B5F42723-E40B-4C15-8AB0-378C71A1B492}">
      <dgm:prSet/>
      <dgm:spPr/>
      <dgm:t>
        <a:bodyPr/>
        <a:lstStyle/>
        <a:p>
          <a:endParaRPr lang="ru-RU" sz="2000">
            <a:solidFill>
              <a:schemeClr val="bg1">
                <a:lumMod val="50000"/>
              </a:schemeClr>
            </a:solidFill>
          </a:endParaRPr>
        </a:p>
      </dgm:t>
    </dgm:pt>
    <dgm:pt modelId="{8D0A4609-E4DF-425C-A5A4-F77ACBF41FC5}" type="sibTrans" cxnId="{B5F42723-E40B-4C15-8AB0-378C71A1B492}">
      <dgm:prSet/>
      <dgm:spPr/>
      <dgm:t>
        <a:bodyPr/>
        <a:lstStyle/>
        <a:p>
          <a:endParaRPr lang="ru-RU" sz="2000">
            <a:solidFill>
              <a:schemeClr val="bg1">
                <a:lumMod val="50000"/>
              </a:schemeClr>
            </a:solidFill>
          </a:endParaRPr>
        </a:p>
      </dgm:t>
    </dgm:pt>
    <dgm:pt modelId="{073CFA7D-3C4B-4993-AD4E-B58814DAECE1}">
      <dgm:prSet phldrT="[Текст]" custT="1"/>
      <dgm:spPr/>
      <dgm:t>
        <a:bodyPr/>
        <a:lstStyle/>
        <a:p>
          <a:r>
            <a:rPr lang="ru-RU" sz="2400" dirty="0">
              <a:solidFill>
                <a:schemeClr val="bg1">
                  <a:lumMod val="50000"/>
                </a:schemeClr>
              </a:solidFill>
            </a:rPr>
            <a:t>Отчетность</a:t>
          </a:r>
        </a:p>
      </dgm:t>
    </dgm:pt>
    <dgm:pt modelId="{8C3D2670-BCEA-472E-909F-5E6DC54A073A}" type="parTrans" cxnId="{F7E2A2D1-E1D3-4DBE-B752-24421DD7A4C6}">
      <dgm:prSet/>
      <dgm:spPr/>
      <dgm:t>
        <a:bodyPr/>
        <a:lstStyle/>
        <a:p>
          <a:endParaRPr lang="ru-RU" sz="2000">
            <a:solidFill>
              <a:schemeClr val="bg1">
                <a:lumMod val="50000"/>
              </a:schemeClr>
            </a:solidFill>
          </a:endParaRPr>
        </a:p>
      </dgm:t>
    </dgm:pt>
    <dgm:pt modelId="{E17D2688-8437-4E67-BACB-41D25F1873E8}" type="sibTrans" cxnId="{F7E2A2D1-E1D3-4DBE-B752-24421DD7A4C6}">
      <dgm:prSet/>
      <dgm:spPr/>
      <dgm:t>
        <a:bodyPr/>
        <a:lstStyle/>
        <a:p>
          <a:endParaRPr lang="ru-RU" sz="2000">
            <a:solidFill>
              <a:schemeClr val="bg1">
                <a:lumMod val="50000"/>
              </a:schemeClr>
            </a:solidFill>
          </a:endParaRPr>
        </a:p>
      </dgm:t>
    </dgm:pt>
    <dgm:pt modelId="{52B8A9B1-CD5A-46B4-AAD8-5851E48C9292}">
      <dgm:prSet custT="1"/>
      <dgm:spPr/>
      <dgm:t>
        <a:bodyPr anchor="ctr"/>
        <a:lstStyle/>
        <a:p>
          <a:r>
            <a:rPr lang="ru-RU" sz="1800" dirty="0">
              <a:solidFill>
                <a:schemeClr val="bg1">
                  <a:lumMod val="50000"/>
                </a:schemeClr>
              </a:solidFill>
            </a:rPr>
            <a:t>ФСД АОСВ НСБУ (Остатки БУ, Остатки на счетах ОНА/ОНО (разницы между БУ и НУ по видам)</a:t>
          </a:r>
        </a:p>
      </dgm:t>
    </dgm:pt>
    <dgm:pt modelId="{EFB3AE4D-EC3F-440D-BD90-23939A0BDAEC}" type="parTrans" cxnId="{CFFDABA5-24BB-42E6-A0E2-723AF2D16EF9}">
      <dgm:prSet/>
      <dgm:spPr/>
      <dgm:t>
        <a:bodyPr/>
        <a:lstStyle/>
        <a:p>
          <a:endParaRPr lang="ru-RU" sz="2000">
            <a:solidFill>
              <a:schemeClr val="bg1">
                <a:lumMod val="50000"/>
              </a:schemeClr>
            </a:solidFill>
          </a:endParaRPr>
        </a:p>
      </dgm:t>
    </dgm:pt>
    <dgm:pt modelId="{F9967082-58BC-4757-8B41-20030041D09C}" type="sibTrans" cxnId="{CFFDABA5-24BB-42E6-A0E2-723AF2D16EF9}">
      <dgm:prSet/>
      <dgm:spPr/>
      <dgm:t>
        <a:bodyPr/>
        <a:lstStyle/>
        <a:p>
          <a:endParaRPr lang="ru-RU" sz="2000">
            <a:solidFill>
              <a:schemeClr val="bg1">
                <a:lumMod val="50000"/>
              </a:schemeClr>
            </a:solidFill>
          </a:endParaRPr>
        </a:p>
      </dgm:t>
    </dgm:pt>
    <dgm:pt modelId="{5CEF9DBB-1306-4BE0-90DC-CBCD40F61D4D}">
      <dgm:prSet custT="1"/>
      <dgm:spPr/>
      <dgm:t>
        <a:bodyPr anchor="ctr"/>
        <a:lstStyle/>
        <a:p>
          <a:r>
            <a:rPr lang="ru-RU" sz="1800" dirty="0">
              <a:solidFill>
                <a:schemeClr val="bg1">
                  <a:lumMod val="50000"/>
                </a:schemeClr>
              </a:solidFill>
            </a:rPr>
            <a:t>Остатки АОСВ МСФО (Данные НСБУ + корректировки МСФО)</a:t>
          </a:r>
        </a:p>
      </dgm:t>
    </dgm:pt>
    <dgm:pt modelId="{29A8B727-EFA6-450D-8914-587A2BDA01E0}" type="parTrans" cxnId="{2E400DFC-8F8D-4EDB-81A1-B8A7BF24DD0C}">
      <dgm:prSet/>
      <dgm:spPr/>
      <dgm:t>
        <a:bodyPr/>
        <a:lstStyle/>
        <a:p>
          <a:endParaRPr lang="ru-RU" sz="2000">
            <a:solidFill>
              <a:schemeClr val="bg1">
                <a:lumMod val="50000"/>
              </a:schemeClr>
            </a:solidFill>
          </a:endParaRPr>
        </a:p>
      </dgm:t>
    </dgm:pt>
    <dgm:pt modelId="{A9701E28-A197-4978-8530-F57207846A9D}" type="sibTrans" cxnId="{2E400DFC-8F8D-4EDB-81A1-B8A7BF24DD0C}">
      <dgm:prSet/>
      <dgm:spPr/>
      <dgm:t>
        <a:bodyPr/>
        <a:lstStyle/>
        <a:p>
          <a:endParaRPr lang="ru-RU" sz="2000">
            <a:solidFill>
              <a:schemeClr val="bg1">
                <a:lumMod val="50000"/>
              </a:schemeClr>
            </a:solidFill>
          </a:endParaRPr>
        </a:p>
      </dgm:t>
    </dgm:pt>
    <dgm:pt modelId="{E7FCF16A-5605-4D28-8E9A-1C417EF6F69E}">
      <dgm:prSet custT="1"/>
      <dgm:spPr/>
      <dgm:t>
        <a:bodyPr anchor="ctr"/>
        <a:lstStyle/>
        <a:p>
          <a:r>
            <a:rPr lang="ru-RU" sz="1800" dirty="0">
              <a:solidFill>
                <a:schemeClr val="bg1">
                  <a:lumMod val="50000"/>
                </a:schemeClr>
              </a:solidFill>
            </a:rPr>
            <a:t>Расчет отложенных налогов по корректировкам МСФО (на основе разниц между остатков БУ и МСФО)</a:t>
          </a:r>
          <a:br>
            <a:rPr lang="ru-RU" sz="1800" dirty="0">
              <a:solidFill>
                <a:schemeClr val="bg1">
                  <a:lumMod val="50000"/>
                </a:schemeClr>
              </a:solidFill>
            </a:rPr>
          </a:br>
          <a:endParaRPr lang="ru-RU" sz="1800" dirty="0">
            <a:solidFill>
              <a:schemeClr val="bg1">
                <a:lumMod val="50000"/>
              </a:schemeClr>
            </a:solidFill>
          </a:endParaRPr>
        </a:p>
      </dgm:t>
    </dgm:pt>
    <dgm:pt modelId="{7EFBBC89-98AA-40E2-A914-187C965D6E5E}" type="parTrans" cxnId="{FFE213DC-AC43-4351-BF3E-C2C72AF66A34}">
      <dgm:prSet/>
      <dgm:spPr/>
      <dgm:t>
        <a:bodyPr/>
        <a:lstStyle/>
        <a:p>
          <a:endParaRPr lang="ru-RU" sz="2000">
            <a:solidFill>
              <a:schemeClr val="bg1">
                <a:lumMod val="50000"/>
              </a:schemeClr>
            </a:solidFill>
          </a:endParaRPr>
        </a:p>
      </dgm:t>
    </dgm:pt>
    <dgm:pt modelId="{3209D9B9-58CC-487C-B57A-3BA47708E1DF}" type="sibTrans" cxnId="{FFE213DC-AC43-4351-BF3E-C2C72AF66A34}">
      <dgm:prSet/>
      <dgm:spPr/>
      <dgm:t>
        <a:bodyPr/>
        <a:lstStyle/>
        <a:p>
          <a:endParaRPr lang="ru-RU" sz="2000">
            <a:solidFill>
              <a:schemeClr val="bg1">
                <a:lumMod val="50000"/>
              </a:schemeClr>
            </a:solidFill>
          </a:endParaRPr>
        </a:p>
      </dgm:t>
    </dgm:pt>
    <dgm:pt modelId="{D762C559-C293-4D8F-B0A0-0008D14B0B94}">
      <dgm:prSet custT="1"/>
      <dgm:spPr/>
      <dgm:t>
        <a:bodyPr anchor="ctr"/>
        <a:lstStyle/>
        <a:p>
          <a:r>
            <a:rPr lang="ru-RU" sz="1800" dirty="0">
              <a:solidFill>
                <a:schemeClr val="bg1">
                  <a:lumMod val="50000"/>
                </a:schemeClr>
              </a:solidFill>
            </a:rPr>
            <a:t>Постоянные разницы от корректировок МСФО (исключения эффектов ПР из ОН)</a:t>
          </a:r>
        </a:p>
      </dgm:t>
    </dgm:pt>
    <dgm:pt modelId="{593D26A4-50FC-4E1A-B3AA-FFA8F472015B}" type="parTrans" cxnId="{07533F4C-D13C-4E9D-BE69-E08923E21F60}">
      <dgm:prSet/>
      <dgm:spPr/>
      <dgm:t>
        <a:bodyPr/>
        <a:lstStyle/>
        <a:p>
          <a:endParaRPr lang="ru-RU" sz="2000">
            <a:solidFill>
              <a:schemeClr val="bg1">
                <a:lumMod val="50000"/>
              </a:schemeClr>
            </a:solidFill>
          </a:endParaRPr>
        </a:p>
      </dgm:t>
    </dgm:pt>
    <dgm:pt modelId="{347F7990-CC68-4C3D-99AD-53F485C679CD}" type="sibTrans" cxnId="{07533F4C-D13C-4E9D-BE69-E08923E21F60}">
      <dgm:prSet/>
      <dgm:spPr/>
      <dgm:t>
        <a:bodyPr/>
        <a:lstStyle/>
        <a:p>
          <a:endParaRPr lang="ru-RU" sz="2000">
            <a:solidFill>
              <a:schemeClr val="bg1">
                <a:lumMod val="50000"/>
              </a:schemeClr>
            </a:solidFill>
          </a:endParaRPr>
        </a:p>
      </dgm:t>
    </dgm:pt>
    <dgm:pt modelId="{45CC7CAE-9E7F-40C9-B78B-955051929053}">
      <dgm:prSet custT="1"/>
      <dgm:spPr/>
      <dgm:t>
        <a:bodyPr anchor="ctr"/>
        <a:lstStyle/>
        <a:p>
          <a:r>
            <a:rPr lang="ru-RU" sz="1800" dirty="0">
              <a:solidFill>
                <a:schemeClr val="bg1">
                  <a:lumMod val="50000"/>
                </a:schemeClr>
              </a:solidFill>
            </a:rPr>
            <a:t>Статьи ОНА, ОНО в </a:t>
          </a:r>
          <a:r>
            <a:rPr lang="en-US" sz="1800" dirty="0">
              <a:solidFill>
                <a:schemeClr val="bg1">
                  <a:lumMod val="50000"/>
                </a:schemeClr>
              </a:solidFill>
            </a:rPr>
            <a:t>TB</a:t>
          </a:r>
          <a:r>
            <a:rPr lang="ru-RU" sz="1800" dirty="0">
              <a:solidFill>
                <a:schemeClr val="bg1">
                  <a:lumMod val="50000"/>
                </a:schemeClr>
              </a:solidFill>
            </a:rPr>
            <a:t>, отражающие разницы по видам между НУ и МСФО (сумма разниц «БУ-НУ» и «БУ-МСФО»)</a:t>
          </a:r>
        </a:p>
      </dgm:t>
    </dgm:pt>
    <dgm:pt modelId="{309FCD4F-8FD5-4E77-90E9-95BB355156A5}" type="parTrans" cxnId="{77951ECC-5DB3-4434-9ADC-99B781D58F2D}">
      <dgm:prSet/>
      <dgm:spPr/>
      <dgm:t>
        <a:bodyPr/>
        <a:lstStyle/>
        <a:p>
          <a:endParaRPr lang="ru-RU" sz="2000">
            <a:solidFill>
              <a:schemeClr val="bg1">
                <a:lumMod val="50000"/>
              </a:schemeClr>
            </a:solidFill>
          </a:endParaRPr>
        </a:p>
      </dgm:t>
    </dgm:pt>
    <dgm:pt modelId="{DF86C009-2974-4BBF-A0B0-320DDD9287B9}" type="sibTrans" cxnId="{77951ECC-5DB3-4434-9ADC-99B781D58F2D}">
      <dgm:prSet/>
      <dgm:spPr/>
      <dgm:t>
        <a:bodyPr/>
        <a:lstStyle/>
        <a:p>
          <a:endParaRPr lang="ru-RU" sz="2000">
            <a:solidFill>
              <a:schemeClr val="bg1">
                <a:lumMod val="50000"/>
              </a:schemeClr>
            </a:solidFill>
          </a:endParaRPr>
        </a:p>
      </dgm:t>
    </dgm:pt>
    <dgm:pt modelId="{0D17C524-0935-4BEF-A3BE-BDB577BD4AAF}">
      <dgm:prSet custT="1"/>
      <dgm:spPr/>
      <dgm:t>
        <a:bodyPr anchor="ctr"/>
        <a:lstStyle/>
        <a:p>
          <a:r>
            <a:rPr lang="ru-RU" sz="1800" dirty="0">
              <a:solidFill>
                <a:schemeClr val="bg1">
                  <a:lumMod val="50000"/>
                </a:schemeClr>
              </a:solidFill>
            </a:rPr>
            <a:t>Примечание по отложенным налогам в разрезе движений и видов разниц</a:t>
          </a:r>
        </a:p>
      </dgm:t>
    </dgm:pt>
    <dgm:pt modelId="{FDAAEDA8-126E-4341-84A2-1C436A7BAA24}" type="parTrans" cxnId="{EB30CB36-FB49-44B9-B99F-D35C48011A50}">
      <dgm:prSet/>
      <dgm:spPr/>
    </dgm:pt>
    <dgm:pt modelId="{BB476A68-7CBE-4527-87B3-E17361164DAA}" type="sibTrans" cxnId="{EB30CB36-FB49-44B9-B99F-D35C48011A50}">
      <dgm:prSet/>
      <dgm:spPr/>
    </dgm:pt>
    <dgm:pt modelId="{E52B3C99-93AE-483B-921E-38EE02DC3578}" type="pres">
      <dgm:prSet presAssocID="{CF169EA3-63D0-4AF9-A9D5-E7EF75E3DCB9}" presName="Name0" presStyleCnt="0">
        <dgm:presLayoutVars>
          <dgm:dir/>
          <dgm:animLvl val="lvl"/>
          <dgm:resizeHandles val="exact"/>
        </dgm:presLayoutVars>
      </dgm:prSet>
      <dgm:spPr/>
    </dgm:pt>
    <dgm:pt modelId="{1B016F07-E4D5-4F2B-8C88-AFE25C05A17D}" type="pres">
      <dgm:prSet presAssocID="{FE0DE4D2-C421-4640-BECC-A2AE8C667D1A}" presName="composite" presStyleCnt="0"/>
      <dgm:spPr/>
    </dgm:pt>
    <dgm:pt modelId="{C0BC7409-FC44-48BA-8165-C6C43B3C3655}" type="pres">
      <dgm:prSet presAssocID="{FE0DE4D2-C421-4640-BECC-A2AE8C667D1A}" presName="parTx" presStyleLbl="alignNode1" presStyleIdx="0" presStyleCnt="3">
        <dgm:presLayoutVars>
          <dgm:chMax val="0"/>
          <dgm:chPref val="0"/>
          <dgm:bulletEnabled val="1"/>
        </dgm:presLayoutVars>
      </dgm:prSet>
      <dgm:spPr/>
    </dgm:pt>
    <dgm:pt modelId="{1D4B4F99-63FB-4427-8152-07B91819D42B}" type="pres">
      <dgm:prSet presAssocID="{FE0DE4D2-C421-4640-BECC-A2AE8C667D1A}" presName="desTx" presStyleLbl="alignAccFollowNode1" presStyleIdx="0" presStyleCnt="3">
        <dgm:presLayoutVars>
          <dgm:bulletEnabled val="1"/>
        </dgm:presLayoutVars>
      </dgm:prSet>
      <dgm:spPr/>
    </dgm:pt>
    <dgm:pt modelId="{50335F48-8CD6-429A-8E92-A29FDEFC739D}" type="pres">
      <dgm:prSet presAssocID="{B2DAD9CC-5DDC-4522-B47B-DD1BC92A01C4}" presName="space" presStyleCnt="0"/>
      <dgm:spPr/>
    </dgm:pt>
    <dgm:pt modelId="{4C6DD408-181D-4DC1-B404-1CBF682C0493}" type="pres">
      <dgm:prSet presAssocID="{0DF2DD89-70D9-44F4-9D86-539EA15D4883}" presName="composite" presStyleCnt="0"/>
      <dgm:spPr/>
    </dgm:pt>
    <dgm:pt modelId="{7EBCFC3D-868A-4BF5-AFFC-69E302658A06}" type="pres">
      <dgm:prSet presAssocID="{0DF2DD89-70D9-44F4-9D86-539EA15D4883}" presName="parTx" presStyleLbl="alignNode1" presStyleIdx="1" presStyleCnt="3">
        <dgm:presLayoutVars>
          <dgm:chMax val="0"/>
          <dgm:chPref val="0"/>
          <dgm:bulletEnabled val="1"/>
        </dgm:presLayoutVars>
      </dgm:prSet>
      <dgm:spPr/>
    </dgm:pt>
    <dgm:pt modelId="{6B661EE7-EFE3-4F1D-9E76-A030B8D667D5}" type="pres">
      <dgm:prSet presAssocID="{0DF2DD89-70D9-44F4-9D86-539EA15D4883}" presName="desTx" presStyleLbl="alignAccFollowNode1" presStyleIdx="1" presStyleCnt="3">
        <dgm:presLayoutVars>
          <dgm:bulletEnabled val="1"/>
        </dgm:presLayoutVars>
      </dgm:prSet>
      <dgm:spPr/>
    </dgm:pt>
    <dgm:pt modelId="{3B4C8B7D-275F-4F9D-BC4B-92A3C1D4AAE0}" type="pres">
      <dgm:prSet presAssocID="{8D0A4609-E4DF-425C-A5A4-F77ACBF41FC5}" presName="space" presStyleCnt="0"/>
      <dgm:spPr/>
    </dgm:pt>
    <dgm:pt modelId="{93C256DA-49E0-4928-B780-C5AA64CDC089}" type="pres">
      <dgm:prSet presAssocID="{073CFA7D-3C4B-4993-AD4E-B58814DAECE1}" presName="composite" presStyleCnt="0"/>
      <dgm:spPr/>
    </dgm:pt>
    <dgm:pt modelId="{4A1ACDAA-0738-4DF3-A5BB-1F4A1AD8FF49}" type="pres">
      <dgm:prSet presAssocID="{073CFA7D-3C4B-4993-AD4E-B58814DAECE1}" presName="parTx" presStyleLbl="alignNode1" presStyleIdx="2" presStyleCnt="3">
        <dgm:presLayoutVars>
          <dgm:chMax val="0"/>
          <dgm:chPref val="0"/>
          <dgm:bulletEnabled val="1"/>
        </dgm:presLayoutVars>
      </dgm:prSet>
      <dgm:spPr/>
    </dgm:pt>
    <dgm:pt modelId="{F0753BCA-B76F-41EF-BACE-B0499F55FC82}" type="pres">
      <dgm:prSet presAssocID="{073CFA7D-3C4B-4993-AD4E-B58814DAECE1}" presName="desTx" presStyleLbl="alignAccFollowNode1" presStyleIdx="2" presStyleCnt="3">
        <dgm:presLayoutVars>
          <dgm:bulletEnabled val="1"/>
        </dgm:presLayoutVars>
      </dgm:prSet>
      <dgm:spPr/>
    </dgm:pt>
  </dgm:ptLst>
  <dgm:cxnLst>
    <dgm:cxn modelId="{D3205003-063F-44DF-90EE-1B4ACAE7A162}" type="presOf" srcId="{D762C559-C293-4D8F-B0A0-0008D14B0B94}" destId="{6B661EE7-EFE3-4F1D-9E76-A030B8D667D5}" srcOrd="0" destOrd="1" presId="urn:microsoft.com/office/officeart/2005/8/layout/hList1"/>
    <dgm:cxn modelId="{DF4BF504-A5AA-4243-BA1A-40279BBA1FF9}" type="presOf" srcId="{CF169EA3-63D0-4AF9-A9D5-E7EF75E3DCB9}" destId="{E52B3C99-93AE-483B-921E-38EE02DC3578}" srcOrd="0" destOrd="0" presId="urn:microsoft.com/office/officeart/2005/8/layout/hList1"/>
    <dgm:cxn modelId="{B5F42723-E40B-4C15-8AB0-378C71A1B492}" srcId="{CF169EA3-63D0-4AF9-A9D5-E7EF75E3DCB9}" destId="{0DF2DD89-70D9-44F4-9D86-539EA15D4883}" srcOrd="1" destOrd="0" parTransId="{0EF4853A-B54A-4837-B3CB-BCFF28BB19F1}" sibTransId="{8D0A4609-E4DF-425C-A5A4-F77ACBF41FC5}"/>
    <dgm:cxn modelId="{0F28302A-B180-4263-ACBF-A2D75E924672}" type="presOf" srcId="{E7FCF16A-5605-4D28-8E9A-1C417EF6F69E}" destId="{6B661EE7-EFE3-4F1D-9E76-A030B8D667D5}" srcOrd="0" destOrd="2" presId="urn:microsoft.com/office/officeart/2005/8/layout/hList1"/>
    <dgm:cxn modelId="{33477E2B-B0A0-49D5-943F-B431C58018B2}" type="presOf" srcId="{52B8A9B1-CD5A-46B4-AAD8-5851E48C9292}" destId="{1D4B4F99-63FB-4427-8152-07B91819D42B}" srcOrd="0" destOrd="0" presId="urn:microsoft.com/office/officeart/2005/8/layout/hList1"/>
    <dgm:cxn modelId="{54C47234-4CE5-4689-8429-ABE14CB57D0B}" type="presOf" srcId="{073CFA7D-3C4B-4993-AD4E-B58814DAECE1}" destId="{4A1ACDAA-0738-4DF3-A5BB-1F4A1AD8FF49}" srcOrd="0" destOrd="0" presId="urn:microsoft.com/office/officeart/2005/8/layout/hList1"/>
    <dgm:cxn modelId="{EB30CB36-FB49-44B9-B99F-D35C48011A50}" srcId="{073CFA7D-3C4B-4993-AD4E-B58814DAECE1}" destId="{0D17C524-0935-4BEF-A3BE-BDB577BD4AAF}" srcOrd="1" destOrd="0" parTransId="{FDAAEDA8-126E-4341-84A2-1C436A7BAA24}" sibTransId="{BB476A68-7CBE-4527-87B3-E17361164DAA}"/>
    <dgm:cxn modelId="{6F366B39-77C5-4D76-9058-EB85F7B960FB}" srcId="{CF169EA3-63D0-4AF9-A9D5-E7EF75E3DCB9}" destId="{FE0DE4D2-C421-4640-BECC-A2AE8C667D1A}" srcOrd="0" destOrd="0" parTransId="{097A3A9B-9144-4975-9F52-CE8C28E22678}" sibTransId="{B2DAD9CC-5DDC-4522-B47B-DD1BC92A01C4}"/>
    <dgm:cxn modelId="{07533F4C-D13C-4E9D-BE69-E08923E21F60}" srcId="{0DF2DD89-70D9-44F4-9D86-539EA15D4883}" destId="{D762C559-C293-4D8F-B0A0-0008D14B0B94}" srcOrd="1" destOrd="0" parTransId="{593D26A4-50FC-4E1A-B3AA-FFA8F472015B}" sibTransId="{347F7990-CC68-4C3D-99AD-53F485C679CD}"/>
    <dgm:cxn modelId="{2AFF9D7A-B762-4306-A460-9B1423BAE905}" type="presOf" srcId="{5CEF9DBB-1306-4BE0-90DC-CBCD40F61D4D}" destId="{6B661EE7-EFE3-4F1D-9E76-A030B8D667D5}" srcOrd="0" destOrd="0" presId="urn:microsoft.com/office/officeart/2005/8/layout/hList1"/>
    <dgm:cxn modelId="{88930E7C-B7E1-465E-B883-526891DAAB45}" type="presOf" srcId="{0DF2DD89-70D9-44F4-9D86-539EA15D4883}" destId="{7EBCFC3D-868A-4BF5-AFFC-69E302658A06}" srcOrd="0" destOrd="0" presId="urn:microsoft.com/office/officeart/2005/8/layout/hList1"/>
    <dgm:cxn modelId="{CFFDABA5-24BB-42E6-A0E2-723AF2D16EF9}" srcId="{FE0DE4D2-C421-4640-BECC-A2AE8C667D1A}" destId="{52B8A9B1-CD5A-46B4-AAD8-5851E48C9292}" srcOrd="0" destOrd="0" parTransId="{EFB3AE4D-EC3F-440D-BD90-23939A0BDAEC}" sibTransId="{F9967082-58BC-4757-8B41-20030041D09C}"/>
    <dgm:cxn modelId="{975EEDAA-2BC2-4627-84EF-903D1888DF0D}" type="presOf" srcId="{FE0DE4D2-C421-4640-BECC-A2AE8C667D1A}" destId="{C0BC7409-FC44-48BA-8165-C6C43B3C3655}" srcOrd="0" destOrd="0" presId="urn:microsoft.com/office/officeart/2005/8/layout/hList1"/>
    <dgm:cxn modelId="{77951ECC-5DB3-4434-9ADC-99B781D58F2D}" srcId="{073CFA7D-3C4B-4993-AD4E-B58814DAECE1}" destId="{45CC7CAE-9E7F-40C9-B78B-955051929053}" srcOrd="0" destOrd="0" parTransId="{309FCD4F-8FD5-4E77-90E9-95BB355156A5}" sibTransId="{DF86C009-2974-4BBF-A0B0-320DDD9287B9}"/>
    <dgm:cxn modelId="{F7E2A2D1-E1D3-4DBE-B752-24421DD7A4C6}" srcId="{CF169EA3-63D0-4AF9-A9D5-E7EF75E3DCB9}" destId="{073CFA7D-3C4B-4993-AD4E-B58814DAECE1}" srcOrd="2" destOrd="0" parTransId="{8C3D2670-BCEA-472E-909F-5E6DC54A073A}" sibTransId="{E17D2688-8437-4E67-BACB-41D25F1873E8}"/>
    <dgm:cxn modelId="{DEABD4DA-5DAC-4E62-BAB6-733FBD73E0DA}" type="presOf" srcId="{0D17C524-0935-4BEF-A3BE-BDB577BD4AAF}" destId="{F0753BCA-B76F-41EF-BACE-B0499F55FC82}" srcOrd="0" destOrd="1" presId="urn:microsoft.com/office/officeart/2005/8/layout/hList1"/>
    <dgm:cxn modelId="{FFE213DC-AC43-4351-BF3E-C2C72AF66A34}" srcId="{0DF2DD89-70D9-44F4-9D86-539EA15D4883}" destId="{E7FCF16A-5605-4D28-8E9A-1C417EF6F69E}" srcOrd="2" destOrd="0" parTransId="{7EFBBC89-98AA-40E2-A914-187C965D6E5E}" sibTransId="{3209D9B9-58CC-487C-B57A-3BA47708E1DF}"/>
    <dgm:cxn modelId="{BE7C8CE3-2EAF-410A-91FA-F04862D2C0F0}" type="presOf" srcId="{45CC7CAE-9E7F-40C9-B78B-955051929053}" destId="{F0753BCA-B76F-41EF-BACE-B0499F55FC82}" srcOrd="0" destOrd="0" presId="urn:microsoft.com/office/officeart/2005/8/layout/hList1"/>
    <dgm:cxn modelId="{2E400DFC-8F8D-4EDB-81A1-B8A7BF24DD0C}" srcId="{0DF2DD89-70D9-44F4-9D86-539EA15D4883}" destId="{5CEF9DBB-1306-4BE0-90DC-CBCD40F61D4D}" srcOrd="0" destOrd="0" parTransId="{29A8B727-EFA6-450D-8914-587A2BDA01E0}" sibTransId="{A9701E28-A197-4978-8530-F57207846A9D}"/>
    <dgm:cxn modelId="{174DDC9C-01EB-4D46-806C-26E352228BE5}" type="presParOf" srcId="{E52B3C99-93AE-483B-921E-38EE02DC3578}" destId="{1B016F07-E4D5-4F2B-8C88-AFE25C05A17D}" srcOrd="0" destOrd="0" presId="urn:microsoft.com/office/officeart/2005/8/layout/hList1"/>
    <dgm:cxn modelId="{4137805F-7855-4CCB-B83A-0B673F20BCE2}" type="presParOf" srcId="{1B016F07-E4D5-4F2B-8C88-AFE25C05A17D}" destId="{C0BC7409-FC44-48BA-8165-C6C43B3C3655}" srcOrd="0" destOrd="0" presId="urn:microsoft.com/office/officeart/2005/8/layout/hList1"/>
    <dgm:cxn modelId="{1A287136-1229-46AB-9399-4E8800497CB9}" type="presParOf" srcId="{1B016F07-E4D5-4F2B-8C88-AFE25C05A17D}" destId="{1D4B4F99-63FB-4427-8152-07B91819D42B}" srcOrd="1" destOrd="0" presId="urn:microsoft.com/office/officeart/2005/8/layout/hList1"/>
    <dgm:cxn modelId="{1726069F-4136-4A1E-843E-C579288B7396}" type="presParOf" srcId="{E52B3C99-93AE-483B-921E-38EE02DC3578}" destId="{50335F48-8CD6-429A-8E92-A29FDEFC739D}" srcOrd="1" destOrd="0" presId="urn:microsoft.com/office/officeart/2005/8/layout/hList1"/>
    <dgm:cxn modelId="{7FA3F98E-2061-472E-A435-4CD1AF73F90F}" type="presParOf" srcId="{E52B3C99-93AE-483B-921E-38EE02DC3578}" destId="{4C6DD408-181D-4DC1-B404-1CBF682C0493}" srcOrd="2" destOrd="0" presId="urn:microsoft.com/office/officeart/2005/8/layout/hList1"/>
    <dgm:cxn modelId="{D80305D6-3E67-4FFC-BFB3-B0721082C522}" type="presParOf" srcId="{4C6DD408-181D-4DC1-B404-1CBF682C0493}" destId="{7EBCFC3D-868A-4BF5-AFFC-69E302658A06}" srcOrd="0" destOrd="0" presId="urn:microsoft.com/office/officeart/2005/8/layout/hList1"/>
    <dgm:cxn modelId="{EB712369-4B72-4F64-9252-543717C44596}" type="presParOf" srcId="{4C6DD408-181D-4DC1-B404-1CBF682C0493}" destId="{6B661EE7-EFE3-4F1D-9E76-A030B8D667D5}" srcOrd="1" destOrd="0" presId="urn:microsoft.com/office/officeart/2005/8/layout/hList1"/>
    <dgm:cxn modelId="{F5AED20E-33A7-4A93-8720-9A332C3B86C8}" type="presParOf" srcId="{E52B3C99-93AE-483B-921E-38EE02DC3578}" destId="{3B4C8B7D-275F-4F9D-BC4B-92A3C1D4AAE0}" srcOrd="3" destOrd="0" presId="urn:microsoft.com/office/officeart/2005/8/layout/hList1"/>
    <dgm:cxn modelId="{EDAFF425-0822-43A3-88A7-83F18090BD68}" type="presParOf" srcId="{E52B3C99-93AE-483B-921E-38EE02DC3578}" destId="{93C256DA-49E0-4928-B780-C5AA64CDC089}" srcOrd="4" destOrd="0" presId="urn:microsoft.com/office/officeart/2005/8/layout/hList1"/>
    <dgm:cxn modelId="{8A4D6629-18B0-4F8B-924C-6594DE1FE195}" type="presParOf" srcId="{93C256DA-49E0-4928-B780-C5AA64CDC089}" destId="{4A1ACDAA-0738-4DF3-A5BB-1F4A1AD8FF49}" srcOrd="0" destOrd="0" presId="urn:microsoft.com/office/officeart/2005/8/layout/hList1"/>
    <dgm:cxn modelId="{A6516F00-BFD7-419B-BBC8-11C21C795859}" type="presParOf" srcId="{93C256DA-49E0-4928-B780-C5AA64CDC089}" destId="{F0753BCA-B76F-41EF-BACE-B0499F55FC8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169EA3-63D0-4AF9-A9D5-E7EF75E3DCB9}" type="doc">
      <dgm:prSet loTypeId="urn:microsoft.com/office/officeart/2005/8/layout/hList1" loCatId="list" qsTypeId="urn:microsoft.com/office/officeart/2005/8/quickstyle/simple1" qsCatId="simple" csTypeId="urn:microsoft.com/office/officeart/2005/8/colors/accent1_2" csCatId="accent1" phldr="1"/>
      <dgm:spPr/>
    </dgm:pt>
    <dgm:pt modelId="{FE0DE4D2-C421-4640-BECC-A2AE8C667D1A}">
      <dgm:prSet phldrT="[Текст]" custT="1"/>
      <dgm:spPr/>
      <dgm:t>
        <a:bodyPr/>
        <a:lstStyle/>
        <a:p>
          <a:r>
            <a:rPr lang="ru-RU" sz="2400" dirty="0">
              <a:solidFill>
                <a:schemeClr val="bg1">
                  <a:lumMod val="50000"/>
                </a:schemeClr>
              </a:solidFill>
            </a:rPr>
            <a:t>ФСД</a:t>
          </a:r>
        </a:p>
      </dgm:t>
    </dgm:pt>
    <dgm:pt modelId="{097A3A9B-9144-4975-9F52-CE8C28E22678}" type="parTrans" cxnId="{6F366B39-77C5-4D76-9058-EB85F7B960FB}">
      <dgm:prSet/>
      <dgm:spPr/>
      <dgm:t>
        <a:bodyPr/>
        <a:lstStyle/>
        <a:p>
          <a:endParaRPr lang="ru-RU" sz="2000">
            <a:solidFill>
              <a:schemeClr val="bg1">
                <a:lumMod val="50000"/>
              </a:schemeClr>
            </a:solidFill>
          </a:endParaRPr>
        </a:p>
      </dgm:t>
    </dgm:pt>
    <dgm:pt modelId="{B2DAD9CC-5DDC-4522-B47B-DD1BC92A01C4}" type="sibTrans" cxnId="{6F366B39-77C5-4D76-9058-EB85F7B960FB}">
      <dgm:prSet/>
      <dgm:spPr/>
      <dgm:t>
        <a:bodyPr/>
        <a:lstStyle/>
        <a:p>
          <a:endParaRPr lang="ru-RU" sz="2000">
            <a:solidFill>
              <a:schemeClr val="bg1">
                <a:lumMod val="50000"/>
              </a:schemeClr>
            </a:solidFill>
          </a:endParaRPr>
        </a:p>
      </dgm:t>
    </dgm:pt>
    <dgm:pt modelId="{0DF2DD89-70D9-44F4-9D86-539EA15D4883}">
      <dgm:prSet phldrT="[Текст]" custT="1"/>
      <dgm:spPr/>
      <dgm:t>
        <a:bodyPr/>
        <a:lstStyle/>
        <a:p>
          <a:r>
            <a:rPr lang="ru-RU" sz="2400" dirty="0">
              <a:solidFill>
                <a:schemeClr val="bg1">
                  <a:lumMod val="50000"/>
                </a:schemeClr>
              </a:solidFill>
            </a:rPr>
            <a:t>Учет</a:t>
          </a:r>
        </a:p>
      </dgm:t>
    </dgm:pt>
    <dgm:pt modelId="{0EF4853A-B54A-4837-B3CB-BCFF28BB19F1}" type="parTrans" cxnId="{B5F42723-E40B-4C15-8AB0-378C71A1B492}">
      <dgm:prSet/>
      <dgm:spPr/>
      <dgm:t>
        <a:bodyPr/>
        <a:lstStyle/>
        <a:p>
          <a:endParaRPr lang="ru-RU" sz="2000">
            <a:solidFill>
              <a:schemeClr val="bg1">
                <a:lumMod val="50000"/>
              </a:schemeClr>
            </a:solidFill>
          </a:endParaRPr>
        </a:p>
      </dgm:t>
    </dgm:pt>
    <dgm:pt modelId="{8D0A4609-E4DF-425C-A5A4-F77ACBF41FC5}" type="sibTrans" cxnId="{B5F42723-E40B-4C15-8AB0-378C71A1B492}">
      <dgm:prSet/>
      <dgm:spPr/>
      <dgm:t>
        <a:bodyPr/>
        <a:lstStyle/>
        <a:p>
          <a:endParaRPr lang="ru-RU" sz="2000">
            <a:solidFill>
              <a:schemeClr val="bg1">
                <a:lumMod val="50000"/>
              </a:schemeClr>
            </a:solidFill>
          </a:endParaRPr>
        </a:p>
      </dgm:t>
    </dgm:pt>
    <dgm:pt modelId="{073CFA7D-3C4B-4993-AD4E-B58814DAECE1}">
      <dgm:prSet phldrT="[Текст]" custT="1"/>
      <dgm:spPr/>
      <dgm:t>
        <a:bodyPr/>
        <a:lstStyle/>
        <a:p>
          <a:r>
            <a:rPr lang="ru-RU" sz="2400" dirty="0">
              <a:solidFill>
                <a:schemeClr val="bg1">
                  <a:lumMod val="50000"/>
                </a:schemeClr>
              </a:solidFill>
            </a:rPr>
            <a:t>Отчетность</a:t>
          </a:r>
        </a:p>
      </dgm:t>
    </dgm:pt>
    <dgm:pt modelId="{8C3D2670-BCEA-472E-909F-5E6DC54A073A}" type="parTrans" cxnId="{F7E2A2D1-E1D3-4DBE-B752-24421DD7A4C6}">
      <dgm:prSet/>
      <dgm:spPr/>
      <dgm:t>
        <a:bodyPr/>
        <a:lstStyle/>
        <a:p>
          <a:endParaRPr lang="ru-RU" sz="2000">
            <a:solidFill>
              <a:schemeClr val="bg1">
                <a:lumMod val="50000"/>
              </a:schemeClr>
            </a:solidFill>
          </a:endParaRPr>
        </a:p>
      </dgm:t>
    </dgm:pt>
    <dgm:pt modelId="{E17D2688-8437-4E67-BACB-41D25F1873E8}" type="sibTrans" cxnId="{F7E2A2D1-E1D3-4DBE-B752-24421DD7A4C6}">
      <dgm:prSet/>
      <dgm:spPr/>
      <dgm:t>
        <a:bodyPr/>
        <a:lstStyle/>
        <a:p>
          <a:endParaRPr lang="ru-RU" sz="2000">
            <a:solidFill>
              <a:schemeClr val="bg1">
                <a:lumMod val="50000"/>
              </a:schemeClr>
            </a:solidFill>
          </a:endParaRPr>
        </a:p>
      </dgm:t>
    </dgm:pt>
    <dgm:pt modelId="{52B8A9B1-CD5A-46B4-AAD8-5851E48C9292}">
      <dgm:prSet custT="1"/>
      <dgm:spPr/>
      <dgm:t>
        <a:bodyPr anchor="ctr"/>
        <a:lstStyle/>
        <a:p>
          <a:r>
            <a:rPr lang="ru-RU" sz="1800" dirty="0">
              <a:solidFill>
                <a:schemeClr val="bg1">
                  <a:lumMod val="50000"/>
                </a:schemeClr>
              </a:solidFill>
            </a:rPr>
            <a:t>ФСД ВГО Услуги (Остатки ДКЗ)</a:t>
          </a:r>
        </a:p>
      </dgm:t>
    </dgm:pt>
    <dgm:pt modelId="{EFB3AE4D-EC3F-440D-BD90-23939A0BDAEC}" type="parTrans" cxnId="{CFFDABA5-24BB-42E6-A0E2-723AF2D16EF9}">
      <dgm:prSet/>
      <dgm:spPr/>
      <dgm:t>
        <a:bodyPr/>
        <a:lstStyle/>
        <a:p>
          <a:endParaRPr lang="ru-RU" sz="2000">
            <a:solidFill>
              <a:schemeClr val="bg1">
                <a:lumMod val="50000"/>
              </a:schemeClr>
            </a:solidFill>
          </a:endParaRPr>
        </a:p>
      </dgm:t>
    </dgm:pt>
    <dgm:pt modelId="{F9967082-58BC-4757-8B41-20030041D09C}" type="sibTrans" cxnId="{CFFDABA5-24BB-42E6-A0E2-723AF2D16EF9}">
      <dgm:prSet/>
      <dgm:spPr/>
      <dgm:t>
        <a:bodyPr/>
        <a:lstStyle/>
        <a:p>
          <a:endParaRPr lang="ru-RU" sz="2000">
            <a:solidFill>
              <a:schemeClr val="bg1">
                <a:lumMod val="50000"/>
              </a:schemeClr>
            </a:solidFill>
          </a:endParaRPr>
        </a:p>
      </dgm:t>
    </dgm:pt>
    <dgm:pt modelId="{5CEF9DBB-1306-4BE0-90DC-CBCD40F61D4D}">
      <dgm:prSet custT="1"/>
      <dgm:spPr/>
      <dgm:t>
        <a:bodyPr anchor="ctr"/>
        <a:lstStyle/>
        <a:p>
          <a:r>
            <a:rPr lang="ru-RU" sz="1800" dirty="0">
              <a:solidFill>
                <a:schemeClr val="bg1">
                  <a:lumMod val="50000"/>
                </a:schemeClr>
              </a:solidFill>
            </a:rPr>
            <a:t>Организации периметра для ВГО</a:t>
          </a:r>
        </a:p>
      </dgm:t>
    </dgm:pt>
    <dgm:pt modelId="{29A8B727-EFA6-450D-8914-587A2BDA01E0}" type="parTrans" cxnId="{2E400DFC-8F8D-4EDB-81A1-B8A7BF24DD0C}">
      <dgm:prSet/>
      <dgm:spPr/>
      <dgm:t>
        <a:bodyPr/>
        <a:lstStyle/>
        <a:p>
          <a:endParaRPr lang="ru-RU" sz="2000">
            <a:solidFill>
              <a:schemeClr val="bg1">
                <a:lumMod val="50000"/>
              </a:schemeClr>
            </a:solidFill>
          </a:endParaRPr>
        </a:p>
      </dgm:t>
    </dgm:pt>
    <dgm:pt modelId="{A9701E28-A197-4978-8530-F57207846A9D}" type="sibTrans" cxnId="{2E400DFC-8F8D-4EDB-81A1-B8A7BF24DD0C}">
      <dgm:prSet/>
      <dgm:spPr/>
      <dgm:t>
        <a:bodyPr/>
        <a:lstStyle/>
        <a:p>
          <a:endParaRPr lang="ru-RU" sz="2000">
            <a:solidFill>
              <a:schemeClr val="bg1">
                <a:lumMod val="50000"/>
              </a:schemeClr>
            </a:solidFill>
          </a:endParaRPr>
        </a:p>
      </dgm:t>
    </dgm:pt>
    <dgm:pt modelId="{E7FCF16A-5605-4D28-8E9A-1C417EF6F69E}">
      <dgm:prSet custT="1"/>
      <dgm:spPr/>
      <dgm:t>
        <a:bodyPr anchor="ctr"/>
        <a:lstStyle/>
        <a:p>
          <a:r>
            <a:rPr lang="ru-RU" sz="1800" dirty="0">
              <a:solidFill>
                <a:schemeClr val="bg1">
                  <a:lumMod val="50000"/>
                </a:schemeClr>
              </a:solidFill>
            </a:rPr>
            <a:t>Элиминация ВГО</a:t>
          </a:r>
        </a:p>
      </dgm:t>
    </dgm:pt>
    <dgm:pt modelId="{7EFBBC89-98AA-40E2-A914-187C965D6E5E}" type="parTrans" cxnId="{FFE213DC-AC43-4351-BF3E-C2C72AF66A34}">
      <dgm:prSet/>
      <dgm:spPr/>
      <dgm:t>
        <a:bodyPr/>
        <a:lstStyle/>
        <a:p>
          <a:endParaRPr lang="ru-RU" sz="2000">
            <a:solidFill>
              <a:schemeClr val="bg1">
                <a:lumMod val="50000"/>
              </a:schemeClr>
            </a:solidFill>
          </a:endParaRPr>
        </a:p>
      </dgm:t>
    </dgm:pt>
    <dgm:pt modelId="{3209D9B9-58CC-487C-B57A-3BA47708E1DF}" type="sibTrans" cxnId="{FFE213DC-AC43-4351-BF3E-C2C72AF66A34}">
      <dgm:prSet/>
      <dgm:spPr/>
      <dgm:t>
        <a:bodyPr/>
        <a:lstStyle/>
        <a:p>
          <a:endParaRPr lang="ru-RU" sz="2000">
            <a:solidFill>
              <a:schemeClr val="bg1">
                <a:lumMod val="50000"/>
              </a:schemeClr>
            </a:solidFill>
          </a:endParaRPr>
        </a:p>
      </dgm:t>
    </dgm:pt>
    <dgm:pt modelId="{45CC7CAE-9E7F-40C9-B78B-955051929053}">
      <dgm:prSet custT="1"/>
      <dgm:spPr/>
      <dgm:t>
        <a:bodyPr anchor="ctr"/>
        <a:lstStyle/>
        <a:p>
          <a:r>
            <a:rPr lang="ru-RU" sz="1800" dirty="0">
              <a:solidFill>
                <a:schemeClr val="bg1">
                  <a:lumMod val="50000"/>
                </a:schemeClr>
              </a:solidFill>
            </a:rPr>
            <a:t>Статьи ДЗ, КЗ, ВНА, МПЗ, ФИ, ОПУ – с исключением эффектов ВГО</a:t>
          </a:r>
        </a:p>
      </dgm:t>
    </dgm:pt>
    <dgm:pt modelId="{309FCD4F-8FD5-4E77-90E9-95BB355156A5}" type="parTrans" cxnId="{77951ECC-5DB3-4434-9ADC-99B781D58F2D}">
      <dgm:prSet/>
      <dgm:spPr/>
      <dgm:t>
        <a:bodyPr/>
        <a:lstStyle/>
        <a:p>
          <a:endParaRPr lang="ru-RU" sz="2000">
            <a:solidFill>
              <a:schemeClr val="bg1">
                <a:lumMod val="50000"/>
              </a:schemeClr>
            </a:solidFill>
          </a:endParaRPr>
        </a:p>
      </dgm:t>
    </dgm:pt>
    <dgm:pt modelId="{DF86C009-2974-4BBF-A0B0-320DDD9287B9}" type="sibTrans" cxnId="{77951ECC-5DB3-4434-9ADC-99B781D58F2D}">
      <dgm:prSet/>
      <dgm:spPr/>
      <dgm:t>
        <a:bodyPr/>
        <a:lstStyle/>
        <a:p>
          <a:endParaRPr lang="ru-RU" sz="2000">
            <a:solidFill>
              <a:schemeClr val="bg1">
                <a:lumMod val="50000"/>
              </a:schemeClr>
            </a:solidFill>
          </a:endParaRPr>
        </a:p>
      </dgm:t>
    </dgm:pt>
    <dgm:pt modelId="{4D9F454E-1C07-411C-B522-4CE72A18E661}">
      <dgm:prSet custT="1"/>
      <dgm:spPr/>
      <dgm:t>
        <a:bodyPr anchor="ctr"/>
        <a:lstStyle/>
        <a:p>
          <a:r>
            <a:rPr lang="ru-RU" sz="1800" dirty="0">
              <a:solidFill>
                <a:schemeClr val="bg1">
                  <a:lumMod val="50000"/>
                </a:schemeClr>
              </a:solidFill>
            </a:rPr>
            <a:t>ФСД ВГО МПЗ, ВНА (Выручка продавца против закупок покупателя, Себестоимость продавца, Выручка покупателя, Себестоимость покупателя)</a:t>
          </a:r>
        </a:p>
      </dgm:t>
    </dgm:pt>
    <dgm:pt modelId="{E4E38BFA-9E95-4CE4-A2A6-1F75DC0EE18B}" type="parTrans" cxnId="{6E353D29-A5CF-42C4-9038-75CB476F8D0A}">
      <dgm:prSet/>
      <dgm:spPr/>
      <dgm:t>
        <a:bodyPr/>
        <a:lstStyle/>
        <a:p>
          <a:endParaRPr lang="ru-RU">
            <a:solidFill>
              <a:schemeClr val="bg1">
                <a:lumMod val="50000"/>
              </a:schemeClr>
            </a:solidFill>
          </a:endParaRPr>
        </a:p>
      </dgm:t>
    </dgm:pt>
    <dgm:pt modelId="{B96D89D9-0ABE-42D7-B7B1-BD99F6AAB386}" type="sibTrans" cxnId="{6E353D29-A5CF-42C4-9038-75CB476F8D0A}">
      <dgm:prSet/>
      <dgm:spPr/>
      <dgm:t>
        <a:bodyPr/>
        <a:lstStyle/>
        <a:p>
          <a:endParaRPr lang="ru-RU">
            <a:solidFill>
              <a:schemeClr val="bg1">
                <a:lumMod val="50000"/>
              </a:schemeClr>
            </a:solidFill>
          </a:endParaRPr>
        </a:p>
      </dgm:t>
    </dgm:pt>
    <dgm:pt modelId="{9A13E81E-C47C-4E1C-A2E4-71EBB6C4F5EA}">
      <dgm:prSet custT="1"/>
      <dgm:spPr/>
      <dgm:t>
        <a:bodyPr/>
        <a:lstStyle/>
        <a:p>
          <a:r>
            <a:rPr lang="ru-RU" sz="1800" dirty="0">
              <a:solidFill>
                <a:schemeClr val="bg1">
                  <a:lumMod val="50000"/>
                </a:schemeClr>
              </a:solidFill>
            </a:rPr>
            <a:t>ФСД ВГО Займы (Остатки ДКЗ)</a:t>
          </a:r>
        </a:p>
      </dgm:t>
    </dgm:pt>
    <dgm:pt modelId="{49279F10-FC8D-459F-8B73-EAAE0725F444}" type="parTrans" cxnId="{65C50EF2-DC2D-43A2-86BC-65C6587E6531}">
      <dgm:prSet/>
      <dgm:spPr/>
      <dgm:t>
        <a:bodyPr/>
        <a:lstStyle/>
        <a:p>
          <a:endParaRPr lang="ru-RU">
            <a:solidFill>
              <a:schemeClr val="bg1">
                <a:lumMod val="50000"/>
              </a:schemeClr>
            </a:solidFill>
          </a:endParaRPr>
        </a:p>
      </dgm:t>
    </dgm:pt>
    <dgm:pt modelId="{D0F10526-2275-4B4B-AFFD-99E55DA763E2}" type="sibTrans" cxnId="{65C50EF2-DC2D-43A2-86BC-65C6587E6531}">
      <dgm:prSet/>
      <dgm:spPr/>
      <dgm:t>
        <a:bodyPr/>
        <a:lstStyle/>
        <a:p>
          <a:endParaRPr lang="ru-RU">
            <a:solidFill>
              <a:schemeClr val="bg1">
                <a:lumMod val="50000"/>
              </a:schemeClr>
            </a:solidFill>
          </a:endParaRPr>
        </a:p>
      </dgm:t>
    </dgm:pt>
    <dgm:pt modelId="{4E27AF37-BE59-4A1C-AB73-F061E3F814A4}">
      <dgm:prSet custT="1"/>
      <dgm:spPr/>
      <dgm:t>
        <a:bodyPr anchor="ctr"/>
        <a:lstStyle/>
        <a:p>
          <a:r>
            <a:rPr lang="ru-RU" sz="1800" dirty="0">
              <a:solidFill>
                <a:schemeClr val="bg1">
                  <a:lumMod val="50000"/>
                </a:schemeClr>
              </a:solidFill>
            </a:rPr>
            <a:t>Урегулирование ВГО</a:t>
          </a:r>
        </a:p>
      </dgm:t>
    </dgm:pt>
    <dgm:pt modelId="{CE32E13E-BCB1-4F6B-8001-33738673C062}" type="parTrans" cxnId="{6CA256A8-72AB-46FE-94B2-C9ED56A6B8F8}">
      <dgm:prSet/>
      <dgm:spPr/>
      <dgm:t>
        <a:bodyPr/>
        <a:lstStyle/>
        <a:p>
          <a:endParaRPr lang="ru-RU">
            <a:solidFill>
              <a:schemeClr val="bg1">
                <a:lumMod val="50000"/>
              </a:schemeClr>
            </a:solidFill>
          </a:endParaRPr>
        </a:p>
      </dgm:t>
    </dgm:pt>
    <dgm:pt modelId="{BDF25A29-F322-4F07-9BB1-5F48423E46A6}" type="sibTrans" cxnId="{6CA256A8-72AB-46FE-94B2-C9ED56A6B8F8}">
      <dgm:prSet/>
      <dgm:spPr/>
      <dgm:t>
        <a:bodyPr/>
        <a:lstStyle/>
        <a:p>
          <a:endParaRPr lang="ru-RU">
            <a:solidFill>
              <a:schemeClr val="bg1">
                <a:lumMod val="50000"/>
              </a:schemeClr>
            </a:solidFill>
          </a:endParaRPr>
        </a:p>
      </dgm:t>
    </dgm:pt>
    <dgm:pt modelId="{1540F0EE-A20F-4CFC-8EE9-45022FC330E4}">
      <dgm:prSet custT="1"/>
      <dgm:spPr/>
      <dgm:t>
        <a:bodyPr anchor="ctr"/>
        <a:lstStyle/>
        <a:p>
          <a:r>
            <a:rPr lang="ru-RU" sz="1800" dirty="0">
              <a:solidFill>
                <a:schemeClr val="bg1">
                  <a:lumMod val="50000"/>
                </a:schemeClr>
              </a:solidFill>
            </a:rPr>
            <a:t>Примечания скорректированы с учетом </a:t>
          </a:r>
          <a:r>
            <a:rPr lang="ru-RU" sz="1800" dirty="0" err="1">
              <a:solidFill>
                <a:schemeClr val="bg1">
                  <a:lumMod val="50000"/>
                </a:schemeClr>
              </a:solidFill>
            </a:rPr>
            <a:t>конс</a:t>
          </a:r>
          <a:r>
            <a:rPr lang="ru-RU" sz="1800" dirty="0">
              <a:solidFill>
                <a:schemeClr val="bg1">
                  <a:lumMod val="50000"/>
                </a:schemeClr>
              </a:solidFill>
            </a:rPr>
            <a:t>. корректировок</a:t>
          </a:r>
        </a:p>
      </dgm:t>
    </dgm:pt>
    <dgm:pt modelId="{99843077-C3C1-46DB-B4A0-BE4F04DE0183}" type="parTrans" cxnId="{77509AB1-4854-492E-A79A-4BCBE1D035FE}">
      <dgm:prSet/>
      <dgm:spPr/>
      <dgm:t>
        <a:bodyPr/>
        <a:lstStyle/>
        <a:p>
          <a:endParaRPr lang="ru-RU"/>
        </a:p>
      </dgm:t>
    </dgm:pt>
    <dgm:pt modelId="{44F645F0-8A63-43CD-83A1-CD75857E0FC7}" type="sibTrans" cxnId="{77509AB1-4854-492E-A79A-4BCBE1D035FE}">
      <dgm:prSet/>
      <dgm:spPr/>
      <dgm:t>
        <a:bodyPr/>
        <a:lstStyle/>
        <a:p>
          <a:endParaRPr lang="ru-RU"/>
        </a:p>
      </dgm:t>
    </dgm:pt>
    <dgm:pt modelId="{E52B3C99-93AE-483B-921E-38EE02DC3578}" type="pres">
      <dgm:prSet presAssocID="{CF169EA3-63D0-4AF9-A9D5-E7EF75E3DCB9}" presName="Name0" presStyleCnt="0">
        <dgm:presLayoutVars>
          <dgm:dir/>
          <dgm:animLvl val="lvl"/>
          <dgm:resizeHandles val="exact"/>
        </dgm:presLayoutVars>
      </dgm:prSet>
      <dgm:spPr/>
    </dgm:pt>
    <dgm:pt modelId="{1B016F07-E4D5-4F2B-8C88-AFE25C05A17D}" type="pres">
      <dgm:prSet presAssocID="{FE0DE4D2-C421-4640-BECC-A2AE8C667D1A}" presName="composite" presStyleCnt="0"/>
      <dgm:spPr/>
    </dgm:pt>
    <dgm:pt modelId="{C0BC7409-FC44-48BA-8165-C6C43B3C3655}" type="pres">
      <dgm:prSet presAssocID="{FE0DE4D2-C421-4640-BECC-A2AE8C667D1A}" presName="parTx" presStyleLbl="alignNode1" presStyleIdx="0" presStyleCnt="3">
        <dgm:presLayoutVars>
          <dgm:chMax val="0"/>
          <dgm:chPref val="0"/>
          <dgm:bulletEnabled val="1"/>
        </dgm:presLayoutVars>
      </dgm:prSet>
      <dgm:spPr/>
    </dgm:pt>
    <dgm:pt modelId="{1D4B4F99-63FB-4427-8152-07B91819D42B}" type="pres">
      <dgm:prSet presAssocID="{FE0DE4D2-C421-4640-BECC-A2AE8C667D1A}" presName="desTx" presStyleLbl="alignAccFollowNode1" presStyleIdx="0" presStyleCnt="3">
        <dgm:presLayoutVars>
          <dgm:bulletEnabled val="1"/>
        </dgm:presLayoutVars>
      </dgm:prSet>
      <dgm:spPr/>
    </dgm:pt>
    <dgm:pt modelId="{50335F48-8CD6-429A-8E92-A29FDEFC739D}" type="pres">
      <dgm:prSet presAssocID="{B2DAD9CC-5DDC-4522-B47B-DD1BC92A01C4}" presName="space" presStyleCnt="0"/>
      <dgm:spPr/>
    </dgm:pt>
    <dgm:pt modelId="{4C6DD408-181D-4DC1-B404-1CBF682C0493}" type="pres">
      <dgm:prSet presAssocID="{0DF2DD89-70D9-44F4-9D86-539EA15D4883}" presName="composite" presStyleCnt="0"/>
      <dgm:spPr/>
    </dgm:pt>
    <dgm:pt modelId="{7EBCFC3D-868A-4BF5-AFFC-69E302658A06}" type="pres">
      <dgm:prSet presAssocID="{0DF2DD89-70D9-44F4-9D86-539EA15D4883}" presName="parTx" presStyleLbl="alignNode1" presStyleIdx="1" presStyleCnt="3">
        <dgm:presLayoutVars>
          <dgm:chMax val="0"/>
          <dgm:chPref val="0"/>
          <dgm:bulletEnabled val="1"/>
        </dgm:presLayoutVars>
      </dgm:prSet>
      <dgm:spPr/>
    </dgm:pt>
    <dgm:pt modelId="{6B661EE7-EFE3-4F1D-9E76-A030B8D667D5}" type="pres">
      <dgm:prSet presAssocID="{0DF2DD89-70D9-44F4-9D86-539EA15D4883}" presName="desTx" presStyleLbl="alignAccFollowNode1" presStyleIdx="1" presStyleCnt="3">
        <dgm:presLayoutVars>
          <dgm:bulletEnabled val="1"/>
        </dgm:presLayoutVars>
      </dgm:prSet>
      <dgm:spPr/>
    </dgm:pt>
    <dgm:pt modelId="{3B4C8B7D-275F-4F9D-BC4B-92A3C1D4AAE0}" type="pres">
      <dgm:prSet presAssocID="{8D0A4609-E4DF-425C-A5A4-F77ACBF41FC5}" presName="space" presStyleCnt="0"/>
      <dgm:spPr/>
    </dgm:pt>
    <dgm:pt modelId="{93C256DA-49E0-4928-B780-C5AA64CDC089}" type="pres">
      <dgm:prSet presAssocID="{073CFA7D-3C4B-4993-AD4E-B58814DAECE1}" presName="composite" presStyleCnt="0"/>
      <dgm:spPr/>
    </dgm:pt>
    <dgm:pt modelId="{4A1ACDAA-0738-4DF3-A5BB-1F4A1AD8FF49}" type="pres">
      <dgm:prSet presAssocID="{073CFA7D-3C4B-4993-AD4E-B58814DAECE1}" presName="parTx" presStyleLbl="alignNode1" presStyleIdx="2" presStyleCnt="3">
        <dgm:presLayoutVars>
          <dgm:chMax val="0"/>
          <dgm:chPref val="0"/>
          <dgm:bulletEnabled val="1"/>
        </dgm:presLayoutVars>
      </dgm:prSet>
      <dgm:spPr/>
    </dgm:pt>
    <dgm:pt modelId="{F0753BCA-B76F-41EF-BACE-B0499F55FC82}" type="pres">
      <dgm:prSet presAssocID="{073CFA7D-3C4B-4993-AD4E-B58814DAECE1}" presName="desTx" presStyleLbl="alignAccFollowNode1" presStyleIdx="2" presStyleCnt="3">
        <dgm:presLayoutVars>
          <dgm:bulletEnabled val="1"/>
        </dgm:presLayoutVars>
      </dgm:prSet>
      <dgm:spPr/>
    </dgm:pt>
  </dgm:ptLst>
  <dgm:cxnLst>
    <dgm:cxn modelId="{DF4BF504-A5AA-4243-BA1A-40279BBA1FF9}" type="presOf" srcId="{CF169EA3-63D0-4AF9-A9D5-E7EF75E3DCB9}" destId="{E52B3C99-93AE-483B-921E-38EE02DC3578}" srcOrd="0" destOrd="0" presId="urn:microsoft.com/office/officeart/2005/8/layout/hList1"/>
    <dgm:cxn modelId="{B5F42723-E40B-4C15-8AB0-378C71A1B492}" srcId="{CF169EA3-63D0-4AF9-A9D5-E7EF75E3DCB9}" destId="{0DF2DD89-70D9-44F4-9D86-539EA15D4883}" srcOrd="1" destOrd="0" parTransId="{0EF4853A-B54A-4837-B3CB-BCFF28BB19F1}" sibTransId="{8D0A4609-E4DF-425C-A5A4-F77ACBF41FC5}"/>
    <dgm:cxn modelId="{6E353D29-A5CF-42C4-9038-75CB476F8D0A}" srcId="{FE0DE4D2-C421-4640-BECC-A2AE8C667D1A}" destId="{4D9F454E-1C07-411C-B522-4CE72A18E661}" srcOrd="2" destOrd="0" parTransId="{E4E38BFA-9E95-4CE4-A2A6-1F75DC0EE18B}" sibTransId="{B96D89D9-0ABE-42D7-B7B1-BD99F6AAB386}"/>
    <dgm:cxn modelId="{0F28302A-B180-4263-ACBF-A2D75E924672}" type="presOf" srcId="{E7FCF16A-5605-4D28-8E9A-1C417EF6F69E}" destId="{6B661EE7-EFE3-4F1D-9E76-A030B8D667D5}" srcOrd="0" destOrd="2" presId="urn:microsoft.com/office/officeart/2005/8/layout/hList1"/>
    <dgm:cxn modelId="{52E4992A-A298-4F39-9EED-385AEA7A4F40}" type="presOf" srcId="{1540F0EE-A20F-4CFC-8EE9-45022FC330E4}" destId="{F0753BCA-B76F-41EF-BACE-B0499F55FC82}" srcOrd="0" destOrd="1" presId="urn:microsoft.com/office/officeart/2005/8/layout/hList1"/>
    <dgm:cxn modelId="{33477E2B-B0A0-49D5-943F-B431C58018B2}" type="presOf" srcId="{52B8A9B1-CD5A-46B4-AAD8-5851E48C9292}" destId="{1D4B4F99-63FB-4427-8152-07B91819D42B}" srcOrd="0" destOrd="0" presId="urn:microsoft.com/office/officeart/2005/8/layout/hList1"/>
    <dgm:cxn modelId="{54C47234-4CE5-4689-8429-ABE14CB57D0B}" type="presOf" srcId="{073CFA7D-3C4B-4993-AD4E-B58814DAECE1}" destId="{4A1ACDAA-0738-4DF3-A5BB-1F4A1AD8FF49}" srcOrd="0" destOrd="0" presId="urn:microsoft.com/office/officeart/2005/8/layout/hList1"/>
    <dgm:cxn modelId="{6F366B39-77C5-4D76-9058-EB85F7B960FB}" srcId="{CF169EA3-63D0-4AF9-A9D5-E7EF75E3DCB9}" destId="{FE0DE4D2-C421-4640-BECC-A2AE8C667D1A}" srcOrd="0" destOrd="0" parTransId="{097A3A9B-9144-4975-9F52-CE8C28E22678}" sibTransId="{B2DAD9CC-5DDC-4522-B47B-DD1BC92A01C4}"/>
    <dgm:cxn modelId="{4FD44A45-4E44-4F56-A24B-37D02906FDAA}" type="presOf" srcId="{9A13E81E-C47C-4E1C-A2E4-71EBB6C4F5EA}" destId="{1D4B4F99-63FB-4427-8152-07B91819D42B}" srcOrd="0" destOrd="1" presId="urn:microsoft.com/office/officeart/2005/8/layout/hList1"/>
    <dgm:cxn modelId="{A5BE564D-59CB-4CE9-AAB7-4B1CEA414938}" type="presOf" srcId="{4E27AF37-BE59-4A1C-AB73-F061E3F814A4}" destId="{6B661EE7-EFE3-4F1D-9E76-A030B8D667D5}" srcOrd="0" destOrd="1" presId="urn:microsoft.com/office/officeart/2005/8/layout/hList1"/>
    <dgm:cxn modelId="{2AFF9D7A-B762-4306-A460-9B1423BAE905}" type="presOf" srcId="{5CEF9DBB-1306-4BE0-90DC-CBCD40F61D4D}" destId="{6B661EE7-EFE3-4F1D-9E76-A030B8D667D5}" srcOrd="0" destOrd="0" presId="urn:microsoft.com/office/officeart/2005/8/layout/hList1"/>
    <dgm:cxn modelId="{88930E7C-B7E1-465E-B883-526891DAAB45}" type="presOf" srcId="{0DF2DD89-70D9-44F4-9D86-539EA15D4883}" destId="{7EBCFC3D-868A-4BF5-AFFC-69E302658A06}" srcOrd="0" destOrd="0" presId="urn:microsoft.com/office/officeart/2005/8/layout/hList1"/>
    <dgm:cxn modelId="{CFFDABA5-24BB-42E6-A0E2-723AF2D16EF9}" srcId="{FE0DE4D2-C421-4640-BECC-A2AE8C667D1A}" destId="{52B8A9B1-CD5A-46B4-AAD8-5851E48C9292}" srcOrd="0" destOrd="0" parTransId="{EFB3AE4D-EC3F-440D-BD90-23939A0BDAEC}" sibTransId="{F9967082-58BC-4757-8B41-20030041D09C}"/>
    <dgm:cxn modelId="{6CA256A8-72AB-46FE-94B2-C9ED56A6B8F8}" srcId="{0DF2DD89-70D9-44F4-9D86-539EA15D4883}" destId="{4E27AF37-BE59-4A1C-AB73-F061E3F814A4}" srcOrd="1" destOrd="0" parTransId="{CE32E13E-BCB1-4F6B-8001-33738673C062}" sibTransId="{BDF25A29-F322-4F07-9BB1-5F48423E46A6}"/>
    <dgm:cxn modelId="{975EEDAA-2BC2-4627-84EF-903D1888DF0D}" type="presOf" srcId="{FE0DE4D2-C421-4640-BECC-A2AE8C667D1A}" destId="{C0BC7409-FC44-48BA-8165-C6C43B3C3655}" srcOrd="0" destOrd="0" presId="urn:microsoft.com/office/officeart/2005/8/layout/hList1"/>
    <dgm:cxn modelId="{77509AB1-4854-492E-A79A-4BCBE1D035FE}" srcId="{073CFA7D-3C4B-4993-AD4E-B58814DAECE1}" destId="{1540F0EE-A20F-4CFC-8EE9-45022FC330E4}" srcOrd="1" destOrd="0" parTransId="{99843077-C3C1-46DB-B4A0-BE4F04DE0183}" sibTransId="{44F645F0-8A63-43CD-83A1-CD75857E0FC7}"/>
    <dgm:cxn modelId="{77951ECC-5DB3-4434-9ADC-99B781D58F2D}" srcId="{073CFA7D-3C4B-4993-AD4E-B58814DAECE1}" destId="{45CC7CAE-9E7F-40C9-B78B-955051929053}" srcOrd="0" destOrd="0" parTransId="{309FCD4F-8FD5-4E77-90E9-95BB355156A5}" sibTransId="{DF86C009-2974-4BBF-A0B0-320DDD9287B9}"/>
    <dgm:cxn modelId="{1A544DCD-3C2B-4111-8F9C-E4683CE546A2}" type="presOf" srcId="{4D9F454E-1C07-411C-B522-4CE72A18E661}" destId="{1D4B4F99-63FB-4427-8152-07B91819D42B}" srcOrd="0" destOrd="2" presId="urn:microsoft.com/office/officeart/2005/8/layout/hList1"/>
    <dgm:cxn modelId="{F7E2A2D1-E1D3-4DBE-B752-24421DD7A4C6}" srcId="{CF169EA3-63D0-4AF9-A9D5-E7EF75E3DCB9}" destId="{073CFA7D-3C4B-4993-AD4E-B58814DAECE1}" srcOrd="2" destOrd="0" parTransId="{8C3D2670-BCEA-472E-909F-5E6DC54A073A}" sibTransId="{E17D2688-8437-4E67-BACB-41D25F1873E8}"/>
    <dgm:cxn modelId="{FFE213DC-AC43-4351-BF3E-C2C72AF66A34}" srcId="{0DF2DD89-70D9-44F4-9D86-539EA15D4883}" destId="{E7FCF16A-5605-4D28-8E9A-1C417EF6F69E}" srcOrd="2" destOrd="0" parTransId="{7EFBBC89-98AA-40E2-A914-187C965D6E5E}" sibTransId="{3209D9B9-58CC-487C-B57A-3BA47708E1DF}"/>
    <dgm:cxn modelId="{BE7C8CE3-2EAF-410A-91FA-F04862D2C0F0}" type="presOf" srcId="{45CC7CAE-9E7F-40C9-B78B-955051929053}" destId="{F0753BCA-B76F-41EF-BACE-B0499F55FC82}" srcOrd="0" destOrd="0" presId="urn:microsoft.com/office/officeart/2005/8/layout/hList1"/>
    <dgm:cxn modelId="{65C50EF2-DC2D-43A2-86BC-65C6587E6531}" srcId="{FE0DE4D2-C421-4640-BECC-A2AE8C667D1A}" destId="{9A13E81E-C47C-4E1C-A2E4-71EBB6C4F5EA}" srcOrd="1" destOrd="0" parTransId="{49279F10-FC8D-459F-8B73-EAAE0725F444}" sibTransId="{D0F10526-2275-4B4B-AFFD-99E55DA763E2}"/>
    <dgm:cxn modelId="{2E400DFC-8F8D-4EDB-81A1-B8A7BF24DD0C}" srcId="{0DF2DD89-70D9-44F4-9D86-539EA15D4883}" destId="{5CEF9DBB-1306-4BE0-90DC-CBCD40F61D4D}" srcOrd="0" destOrd="0" parTransId="{29A8B727-EFA6-450D-8914-587A2BDA01E0}" sibTransId="{A9701E28-A197-4978-8530-F57207846A9D}"/>
    <dgm:cxn modelId="{174DDC9C-01EB-4D46-806C-26E352228BE5}" type="presParOf" srcId="{E52B3C99-93AE-483B-921E-38EE02DC3578}" destId="{1B016F07-E4D5-4F2B-8C88-AFE25C05A17D}" srcOrd="0" destOrd="0" presId="urn:microsoft.com/office/officeart/2005/8/layout/hList1"/>
    <dgm:cxn modelId="{4137805F-7855-4CCB-B83A-0B673F20BCE2}" type="presParOf" srcId="{1B016F07-E4D5-4F2B-8C88-AFE25C05A17D}" destId="{C0BC7409-FC44-48BA-8165-C6C43B3C3655}" srcOrd="0" destOrd="0" presId="urn:microsoft.com/office/officeart/2005/8/layout/hList1"/>
    <dgm:cxn modelId="{1A287136-1229-46AB-9399-4E8800497CB9}" type="presParOf" srcId="{1B016F07-E4D5-4F2B-8C88-AFE25C05A17D}" destId="{1D4B4F99-63FB-4427-8152-07B91819D42B}" srcOrd="1" destOrd="0" presId="urn:microsoft.com/office/officeart/2005/8/layout/hList1"/>
    <dgm:cxn modelId="{1726069F-4136-4A1E-843E-C579288B7396}" type="presParOf" srcId="{E52B3C99-93AE-483B-921E-38EE02DC3578}" destId="{50335F48-8CD6-429A-8E92-A29FDEFC739D}" srcOrd="1" destOrd="0" presId="urn:microsoft.com/office/officeart/2005/8/layout/hList1"/>
    <dgm:cxn modelId="{7FA3F98E-2061-472E-A435-4CD1AF73F90F}" type="presParOf" srcId="{E52B3C99-93AE-483B-921E-38EE02DC3578}" destId="{4C6DD408-181D-4DC1-B404-1CBF682C0493}" srcOrd="2" destOrd="0" presId="urn:microsoft.com/office/officeart/2005/8/layout/hList1"/>
    <dgm:cxn modelId="{D80305D6-3E67-4FFC-BFB3-B0721082C522}" type="presParOf" srcId="{4C6DD408-181D-4DC1-B404-1CBF682C0493}" destId="{7EBCFC3D-868A-4BF5-AFFC-69E302658A06}" srcOrd="0" destOrd="0" presId="urn:microsoft.com/office/officeart/2005/8/layout/hList1"/>
    <dgm:cxn modelId="{EB712369-4B72-4F64-9252-543717C44596}" type="presParOf" srcId="{4C6DD408-181D-4DC1-B404-1CBF682C0493}" destId="{6B661EE7-EFE3-4F1D-9E76-A030B8D667D5}" srcOrd="1" destOrd="0" presId="urn:microsoft.com/office/officeart/2005/8/layout/hList1"/>
    <dgm:cxn modelId="{F5AED20E-33A7-4A93-8720-9A332C3B86C8}" type="presParOf" srcId="{E52B3C99-93AE-483B-921E-38EE02DC3578}" destId="{3B4C8B7D-275F-4F9D-BC4B-92A3C1D4AAE0}" srcOrd="3" destOrd="0" presId="urn:microsoft.com/office/officeart/2005/8/layout/hList1"/>
    <dgm:cxn modelId="{EDAFF425-0822-43A3-88A7-83F18090BD68}" type="presParOf" srcId="{E52B3C99-93AE-483B-921E-38EE02DC3578}" destId="{93C256DA-49E0-4928-B780-C5AA64CDC089}" srcOrd="4" destOrd="0" presId="urn:microsoft.com/office/officeart/2005/8/layout/hList1"/>
    <dgm:cxn modelId="{8A4D6629-18B0-4F8B-924C-6594DE1FE195}" type="presParOf" srcId="{93C256DA-49E0-4928-B780-C5AA64CDC089}" destId="{4A1ACDAA-0738-4DF3-A5BB-1F4A1AD8FF49}" srcOrd="0" destOrd="0" presId="urn:microsoft.com/office/officeart/2005/8/layout/hList1"/>
    <dgm:cxn modelId="{A6516F00-BFD7-419B-BBC8-11C21C795859}" type="presParOf" srcId="{93C256DA-49E0-4928-B780-C5AA64CDC089}" destId="{F0753BCA-B76F-41EF-BACE-B0499F55FC8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169EA3-63D0-4AF9-A9D5-E7EF75E3DCB9}" type="doc">
      <dgm:prSet loTypeId="urn:microsoft.com/office/officeart/2005/8/layout/hList1" loCatId="list" qsTypeId="urn:microsoft.com/office/officeart/2005/8/quickstyle/simple1" qsCatId="simple" csTypeId="urn:microsoft.com/office/officeart/2005/8/colors/accent1_2" csCatId="accent1" phldr="1"/>
      <dgm:spPr/>
    </dgm:pt>
    <dgm:pt modelId="{FE0DE4D2-C421-4640-BECC-A2AE8C667D1A}">
      <dgm:prSet phldrT="[Текст]" custT="1"/>
      <dgm:spPr/>
      <dgm:t>
        <a:bodyPr/>
        <a:lstStyle/>
        <a:p>
          <a:pPr>
            <a:spcAft>
              <a:spcPts val="0"/>
            </a:spcAft>
          </a:pPr>
          <a:r>
            <a:rPr lang="ru-RU" sz="2400" dirty="0">
              <a:solidFill>
                <a:schemeClr val="bg1">
                  <a:lumMod val="50000"/>
                </a:schemeClr>
              </a:solidFill>
            </a:rPr>
            <a:t>АОСВ МСФО от ДЗО</a:t>
          </a:r>
        </a:p>
      </dgm:t>
    </dgm:pt>
    <dgm:pt modelId="{097A3A9B-9144-4975-9F52-CE8C28E22678}" type="parTrans" cxnId="{6F366B39-77C5-4D76-9058-EB85F7B960FB}">
      <dgm:prSet/>
      <dgm:spPr/>
      <dgm:t>
        <a:bodyPr/>
        <a:lstStyle/>
        <a:p>
          <a:endParaRPr lang="ru-RU" sz="2000">
            <a:solidFill>
              <a:schemeClr val="bg1">
                <a:lumMod val="50000"/>
              </a:schemeClr>
            </a:solidFill>
          </a:endParaRPr>
        </a:p>
      </dgm:t>
    </dgm:pt>
    <dgm:pt modelId="{B2DAD9CC-5DDC-4522-B47B-DD1BC92A01C4}" type="sibTrans" cxnId="{6F366B39-77C5-4D76-9058-EB85F7B960FB}">
      <dgm:prSet/>
      <dgm:spPr/>
      <dgm:t>
        <a:bodyPr/>
        <a:lstStyle/>
        <a:p>
          <a:endParaRPr lang="ru-RU" sz="2000">
            <a:solidFill>
              <a:schemeClr val="bg1">
                <a:lumMod val="50000"/>
              </a:schemeClr>
            </a:solidFill>
          </a:endParaRPr>
        </a:p>
      </dgm:t>
    </dgm:pt>
    <dgm:pt modelId="{0DF2DD89-70D9-44F4-9D86-539EA15D4883}">
      <dgm:prSet phldrT="[Текст]" custT="1"/>
      <dgm:spPr/>
      <dgm:t>
        <a:bodyPr/>
        <a:lstStyle/>
        <a:p>
          <a:r>
            <a:rPr lang="ru-RU" sz="2400" dirty="0">
              <a:solidFill>
                <a:schemeClr val="bg1">
                  <a:lumMod val="50000"/>
                </a:schemeClr>
              </a:solidFill>
            </a:rPr>
            <a:t>Поправки</a:t>
          </a:r>
        </a:p>
      </dgm:t>
    </dgm:pt>
    <dgm:pt modelId="{0EF4853A-B54A-4837-B3CB-BCFF28BB19F1}" type="parTrans" cxnId="{B5F42723-E40B-4C15-8AB0-378C71A1B492}">
      <dgm:prSet/>
      <dgm:spPr/>
      <dgm:t>
        <a:bodyPr/>
        <a:lstStyle/>
        <a:p>
          <a:endParaRPr lang="ru-RU" sz="2000">
            <a:solidFill>
              <a:schemeClr val="bg1">
                <a:lumMod val="50000"/>
              </a:schemeClr>
            </a:solidFill>
          </a:endParaRPr>
        </a:p>
      </dgm:t>
    </dgm:pt>
    <dgm:pt modelId="{8D0A4609-E4DF-425C-A5A4-F77ACBF41FC5}" type="sibTrans" cxnId="{B5F42723-E40B-4C15-8AB0-378C71A1B492}">
      <dgm:prSet/>
      <dgm:spPr/>
      <dgm:t>
        <a:bodyPr/>
        <a:lstStyle/>
        <a:p>
          <a:endParaRPr lang="ru-RU" sz="2000">
            <a:solidFill>
              <a:schemeClr val="bg1">
                <a:lumMod val="50000"/>
              </a:schemeClr>
            </a:solidFill>
          </a:endParaRPr>
        </a:p>
      </dgm:t>
    </dgm:pt>
    <dgm:pt modelId="{073CFA7D-3C4B-4993-AD4E-B58814DAECE1}">
      <dgm:prSet phldrT="[Текст]" custT="1"/>
      <dgm:spPr/>
      <dgm:t>
        <a:bodyPr/>
        <a:lstStyle/>
        <a:p>
          <a:r>
            <a:rPr lang="ru-RU" sz="2400" dirty="0">
              <a:solidFill>
                <a:schemeClr val="bg1">
                  <a:lumMod val="50000"/>
                </a:schemeClr>
              </a:solidFill>
            </a:rPr>
            <a:t>Отчетность</a:t>
          </a:r>
        </a:p>
      </dgm:t>
    </dgm:pt>
    <dgm:pt modelId="{8C3D2670-BCEA-472E-909F-5E6DC54A073A}" type="parTrans" cxnId="{F7E2A2D1-E1D3-4DBE-B752-24421DD7A4C6}">
      <dgm:prSet/>
      <dgm:spPr/>
      <dgm:t>
        <a:bodyPr/>
        <a:lstStyle/>
        <a:p>
          <a:endParaRPr lang="ru-RU" sz="2000">
            <a:solidFill>
              <a:schemeClr val="bg1">
                <a:lumMod val="50000"/>
              </a:schemeClr>
            </a:solidFill>
          </a:endParaRPr>
        </a:p>
      </dgm:t>
    </dgm:pt>
    <dgm:pt modelId="{E17D2688-8437-4E67-BACB-41D25F1873E8}" type="sibTrans" cxnId="{F7E2A2D1-E1D3-4DBE-B752-24421DD7A4C6}">
      <dgm:prSet/>
      <dgm:spPr/>
      <dgm:t>
        <a:bodyPr/>
        <a:lstStyle/>
        <a:p>
          <a:endParaRPr lang="ru-RU" sz="2000">
            <a:solidFill>
              <a:schemeClr val="bg1">
                <a:lumMod val="50000"/>
              </a:schemeClr>
            </a:solidFill>
          </a:endParaRPr>
        </a:p>
      </dgm:t>
    </dgm:pt>
    <dgm:pt modelId="{52B8A9B1-CD5A-46B4-AAD8-5851E48C9292}">
      <dgm:prSet custT="1"/>
      <dgm:spPr/>
      <dgm:t>
        <a:bodyPr anchor="ctr"/>
        <a:lstStyle/>
        <a:p>
          <a:r>
            <a:rPr lang="ru-RU" sz="1800" dirty="0">
              <a:solidFill>
                <a:schemeClr val="bg1">
                  <a:lumMod val="50000"/>
                </a:schemeClr>
              </a:solidFill>
            </a:rPr>
            <a:t>АОСВ МСФО от ДЗО</a:t>
          </a:r>
        </a:p>
      </dgm:t>
    </dgm:pt>
    <dgm:pt modelId="{EFB3AE4D-EC3F-440D-BD90-23939A0BDAEC}" type="parTrans" cxnId="{CFFDABA5-24BB-42E6-A0E2-723AF2D16EF9}">
      <dgm:prSet/>
      <dgm:spPr/>
      <dgm:t>
        <a:bodyPr/>
        <a:lstStyle/>
        <a:p>
          <a:endParaRPr lang="ru-RU" sz="2000">
            <a:solidFill>
              <a:schemeClr val="bg1">
                <a:lumMod val="50000"/>
              </a:schemeClr>
            </a:solidFill>
          </a:endParaRPr>
        </a:p>
      </dgm:t>
    </dgm:pt>
    <dgm:pt modelId="{F9967082-58BC-4757-8B41-20030041D09C}" type="sibTrans" cxnId="{CFFDABA5-24BB-42E6-A0E2-723AF2D16EF9}">
      <dgm:prSet/>
      <dgm:spPr/>
      <dgm:t>
        <a:bodyPr/>
        <a:lstStyle/>
        <a:p>
          <a:endParaRPr lang="ru-RU" sz="2000">
            <a:solidFill>
              <a:schemeClr val="bg1">
                <a:lumMod val="50000"/>
              </a:schemeClr>
            </a:solidFill>
          </a:endParaRPr>
        </a:p>
      </dgm:t>
    </dgm:pt>
    <dgm:pt modelId="{5CEF9DBB-1306-4BE0-90DC-CBCD40F61D4D}">
      <dgm:prSet custT="1"/>
      <dgm:spPr/>
      <dgm:t>
        <a:bodyPr anchor="ctr"/>
        <a:lstStyle/>
        <a:p>
          <a:r>
            <a:rPr lang="ru-RU" sz="1800" dirty="0">
              <a:solidFill>
                <a:schemeClr val="bg1">
                  <a:lumMod val="50000"/>
                </a:schemeClr>
              </a:solidFill>
            </a:rPr>
            <a:t>Приобретение дочки («инвестиции против капитала»)</a:t>
          </a:r>
        </a:p>
      </dgm:t>
    </dgm:pt>
    <dgm:pt modelId="{29A8B727-EFA6-450D-8914-587A2BDA01E0}" type="parTrans" cxnId="{2E400DFC-8F8D-4EDB-81A1-B8A7BF24DD0C}">
      <dgm:prSet/>
      <dgm:spPr/>
      <dgm:t>
        <a:bodyPr/>
        <a:lstStyle/>
        <a:p>
          <a:endParaRPr lang="ru-RU" sz="2000">
            <a:solidFill>
              <a:schemeClr val="bg1">
                <a:lumMod val="50000"/>
              </a:schemeClr>
            </a:solidFill>
          </a:endParaRPr>
        </a:p>
      </dgm:t>
    </dgm:pt>
    <dgm:pt modelId="{A9701E28-A197-4978-8530-F57207846A9D}" type="sibTrans" cxnId="{2E400DFC-8F8D-4EDB-81A1-B8A7BF24DD0C}">
      <dgm:prSet/>
      <dgm:spPr/>
      <dgm:t>
        <a:bodyPr/>
        <a:lstStyle/>
        <a:p>
          <a:endParaRPr lang="ru-RU" sz="2000">
            <a:solidFill>
              <a:schemeClr val="bg1">
                <a:lumMod val="50000"/>
              </a:schemeClr>
            </a:solidFill>
          </a:endParaRPr>
        </a:p>
      </dgm:t>
    </dgm:pt>
    <dgm:pt modelId="{45CC7CAE-9E7F-40C9-B78B-955051929053}">
      <dgm:prSet custT="1"/>
      <dgm:spPr>
        <a:effectLst>
          <a:softEdge rad="0"/>
        </a:effectLst>
      </dgm:spPr>
      <dgm:t>
        <a:bodyPr anchor="ctr"/>
        <a:lstStyle/>
        <a:p>
          <a:r>
            <a:rPr lang="ru-RU" sz="1800" dirty="0">
              <a:solidFill>
                <a:schemeClr val="bg1">
                  <a:lumMod val="50000"/>
                </a:schemeClr>
              </a:solidFill>
            </a:rPr>
            <a:t>Статьи консолидированной отчетности, скорректированные на поправки.</a:t>
          </a:r>
        </a:p>
      </dgm:t>
    </dgm:pt>
    <dgm:pt modelId="{309FCD4F-8FD5-4E77-90E9-95BB355156A5}" type="parTrans" cxnId="{77951ECC-5DB3-4434-9ADC-99B781D58F2D}">
      <dgm:prSet/>
      <dgm:spPr/>
      <dgm:t>
        <a:bodyPr/>
        <a:lstStyle/>
        <a:p>
          <a:endParaRPr lang="ru-RU" sz="2000">
            <a:solidFill>
              <a:schemeClr val="bg1">
                <a:lumMod val="50000"/>
              </a:schemeClr>
            </a:solidFill>
          </a:endParaRPr>
        </a:p>
      </dgm:t>
    </dgm:pt>
    <dgm:pt modelId="{DF86C009-2974-4BBF-A0B0-320DDD9287B9}" type="sibTrans" cxnId="{77951ECC-5DB3-4434-9ADC-99B781D58F2D}">
      <dgm:prSet/>
      <dgm:spPr/>
      <dgm:t>
        <a:bodyPr/>
        <a:lstStyle/>
        <a:p>
          <a:endParaRPr lang="ru-RU" sz="2000">
            <a:solidFill>
              <a:schemeClr val="bg1">
                <a:lumMod val="50000"/>
              </a:schemeClr>
            </a:solidFill>
          </a:endParaRPr>
        </a:p>
      </dgm:t>
    </dgm:pt>
    <dgm:pt modelId="{1A08CD09-A685-4A65-A2D9-4256057D2C73}">
      <dgm:prSet custT="1"/>
      <dgm:spPr/>
      <dgm:t>
        <a:bodyPr anchor="ctr"/>
        <a:lstStyle/>
        <a:p>
          <a:r>
            <a:rPr lang="ru-RU" sz="1800" dirty="0">
              <a:solidFill>
                <a:schemeClr val="bg1">
                  <a:lumMod val="50000"/>
                </a:schemeClr>
              </a:solidFill>
            </a:rPr>
            <a:t>Данные регламента</a:t>
          </a:r>
        </a:p>
      </dgm:t>
    </dgm:pt>
    <dgm:pt modelId="{48531BBB-5AE9-4DD1-8987-5347C2332BE0}" type="parTrans" cxnId="{950594A1-764E-4537-AB5D-1B90BDE3A7F4}">
      <dgm:prSet/>
      <dgm:spPr/>
      <dgm:t>
        <a:bodyPr/>
        <a:lstStyle/>
        <a:p>
          <a:endParaRPr lang="ru-RU">
            <a:solidFill>
              <a:schemeClr val="bg1">
                <a:lumMod val="50000"/>
              </a:schemeClr>
            </a:solidFill>
          </a:endParaRPr>
        </a:p>
      </dgm:t>
    </dgm:pt>
    <dgm:pt modelId="{876FA39E-1DB8-4AA5-BF8F-E515B081CF16}" type="sibTrans" cxnId="{950594A1-764E-4537-AB5D-1B90BDE3A7F4}">
      <dgm:prSet/>
      <dgm:spPr/>
      <dgm:t>
        <a:bodyPr/>
        <a:lstStyle/>
        <a:p>
          <a:endParaRPr lang="ru-RU">
            <a:solidFill>
              <a:schemeClr val="bg1">
                <a:lumMod val="50000"/>
              </a:schemeClr>
            </a:solidFill>
          </a:endParaRPr>
        </a:p>
      </dgm:t>
    </dgm:pt>
    <dgm:pt modelId="{A9F4E0DD-8383-4A28-9BDF-C99D98BB54F1}">
      <dgm:prSet custT="1"/>
      <dgm:spPr/>
      <dgm:t>
        <a:bodyPr anchor="ctr"/>
        <a:lstStyle/>
        <a:p>
          <a:r>
            <a:rPr lang="ru-RU" sz="1800" dirty="0">
              <a:solidFill>
                <a:schemeClr val="bg1">
                  <a:lumMod val="50000"/>
                </a:schemeClr>
              </a:solidFill>
            </a:rPr>
            <a:t>Движения инвестиций</a:t>
          </a:r>
        </a:p>
      </dgm:t>
    </dgm:pt>
    <dgm:pt modelId="{AF9191F8-C34D-4259-AA90-0198B87B35D4}" type="parTrans" cxnId="{D7EC58BE-9F9F-410B-873F-593AD108C230}">
      <dgm:prSet/>
      <dgm:spPr/>
      <dgm:t>
        <a:bodyPr/>
        <a:lstStyle/>
        <a:p>
          <a:endParaRPr lang="ru-RU">
            <a:solidFill>
              <a:schemeClr val="bg1">
                <a:lumMod val="50000"/>
              </a:schemeClr>
            </a:solidFill>
          </a:endParaRPr>
        </a:p>
      </dgm:t>
    </dgm:pt>
    <dgm:pt modelId="{1C143079-1133-4B13-8925-FDC4B9A64F1B}" type="sibTrans" cxnId="{D7EC58BE-9F9F-410B-873F-593AD108C230}">
      <dgm:prSet/>
      <dgm:spPr/>
      <dgm:t>
        <a:bodyPr/>
        <a:lstStyle/>
        <a:p>
          <a:endParaRPr lang="ru-RU">
            <a:solidFill>
              <a:schemeClr val="bg1">
                <a:lumMod val="50000"/>
              </a:schemeClr>
            </a:solidFill>
          </a:endParaRPr>
        </a:p>
      </dgm:t>
    </dgm:pt>
    <dgm:pt modelId="{A9C4681C-6D57-4B9B-AD2D-C1604F43E73C}">
      <dgm:prSet custT="1"/>
      <dgm:spPr/>
      <dgm:t>
        <a:bodyPr anchor="ctr"/>
        <a:lstStyle/>
        <a:p>
          <a:r>
            <a:rPr lang="ru-RU" sz="1800" dirty="0">
              <a:solidFill>
                <a:schemeClr val="bg1">
                  <a:lumMod val="50000"/>
                </a:schemeClr>
              </a:solidFill>
            </a:rPr>
            <a:t>Выбытие дочки</a:t>
          </a:r>
        </a:p>
      </dgm:t>
    </dgm:pt>
    <dgm:pt modelId="{39C7EAB3-E43D-4DF5-89D5-F1E61A4F3CA2}" type="parTrans" cxnId="{4CDDF809-4B5C-45E4-ACB5-27737CC5823C}">
      <dgm:prSet/>
      <dgm:spPr/>
      <dgm:t>
        <a:bodyPr/>
        <a:lstStyle/>
        <a:p>
          <a:endParaRPr lang="ru-RU">
            <a:solidFill>
              <a:schemeClr val="bg1">
                <a:lumMod val="50000"/>
              </a:schemeClr>
            </a:solidFill>
          </a:endParaRPr>
        </a:p>
      </dgm:t>
    </dgm:pt>
    <dgm:pt modelId="{EFC511AF-3281-4E0F-A43A-81C83232D1D0}" type="sibTrans" cxnId="{4CDDF809-4B5C-45E4-ACB5-27737CC5823C}">
      <dgm:prSet/>
      <dgm:spPr/>
      <dgm:t>
        <a:bodyPr/>
        <a:lstStyle/>
        <a:p>
          <a:endParaRPr lang="ru-RU">
            <a:solidFill>
              <a:schemeClr val="bg1">
                <a:lumMod val="50000"/>
              </a:schemeClr>
            </a:solidFill>
          </a:endParaRPr>
        </a:p>
      </dgm:t>
    </dgm:pt>
    <dgm:pt modelId="{31EAEB5C-6D81-4148-8436-78C357B168D4}">
      <dgm:prSet custT="1"/>
      <dgm:spPr/>
      <dgm:t>
        <a:bodyPr anchor="ctr"/>
        <a:lstStyle/>
        <a:p>
          <a:endParaRPr lang="ru-RU" sz="1800" dirty="0">
            <a:solidFill>
              <a:schemeClr val="bg1">
                <a:lumMod val="50000"/>
              </a:schemeClr>
            </a:solidFill>
          </a:endParaRPr>
        </a:p>
      </dgm:t>
    </dgm:pt>
    <dgm:pt modelId="{5CF3C119-8D4C-4C8A-A10F-A5E4CE8A25C3}" type="parTrans" cxnId="{0FC1D5A5-477B-4619-A7A0-EB3FE53E34F5}">
      <dgm:prSet/>
      <dgm:spPr/>
      <dgm:t>
        <a:bodyPr/>
        <a:lstStyle/>
        <a:p>
          <a:endParaRPr lang="ru-RU">
            <a:solidFill>
              <a:schemeClr val="bg1">
                <a:lumMod val="50000"/>
              </a:schemeClr>
            </a:solidFill>
          </a:endParaRPr>
        </a:p>
      </dgm:t>
    </dgm:pt>
    <dgm:pt modelId="{0AFB13CF-4606-4598-8D41-327F18BFE37F}" type="sibTrans" cxnId="{0FC1D5A5-477B-4619-A7A0-EB3FE53E34F5}">
      <dgm:prSet/>
      <dgm:spPr/>
      <dgm:t>
        <a:bodyPr/>
        <a:lstStyle/>
        <a:p>
          <a:endParaRPr lang="ru-RU">
            <a:solidFill>
              <a:schemeClr val="bg1">
                <a:lumMod val="50000"/>
              </a:schemeClr>
            </a:solidFill>
          </a:endParaRPr>
        </a:p>
      </dgm:t>
    </dgm:pt>
    <dgm:pt modelId="{52A52C62-56DB-45A5-8767-32E5A8CAD178}">
      <dgm:prSet custT="1"/>
      <dgm:spPr>
        <a:effectLst>
          <a:softEdge rad="0"/>
        </a:effectLst>
      </dgm:spPr>
      <dgm:t>
        <a:bodyPr anchor="ctr"/>
        <a:lstStyle/>
        <a:p>
          <a:r>
            <a:rPr lang="ru-RU" sz="1800" dirty="0">
              <a:solidFill>
                <a:schemeClr val="bg1">
                  <a:lumMod val="50000"/>
                </a:schemeClr>
              </a:solidFill>
            </a:rPr>
            <a:t>Раскрытие периметра</a:t>
          </a:r>
        </a:p>
      </dgm:t>
    </dgm:pt>
    <dgm:pt modelId="{4487DA76-949A-4ABD-A3C0-9AA5465E918D}" type="parTrans" cxnId="{E6298A85-178B-4B13-817A-50343E7DD2F8}">
      <dgm:prSet/>
      <dgm:spPr/>
      <dgm:t>
        <a:bodyPr/>
        <a:lstStyle/>
        <a:p>
          <a:endParaRPr lang="ru-RU">
            <a:solidFill>
              <a:schemeClr val="bg1">
                <a:lumMod val="50000"/>
              </a:schemeClr>
            </a:solidFill>
          </a:endParaRPr>
        </a:p>
      </dgm:t>
    </dgm:pt>
    <dgm:pt modelId="{281D6F2D-2124-4A53-B82D-802E39792698}" type="sibTrans" cxnId="{E6298A85-178B-4B13-817A-50343E7DD2F8}">
      <dgm:prSet/>
      <dgm:spPr/>
      <dgm:t>
        <a:bodyPr/>
        <a:lstStyle/>
        <a:p>
          <a:endParaRPr lang="ru-RU">
            <a:solidFill>
              <a:schemeClr val="bg1">
                <a:lumMod val="50000"/>
              </a:schemeClr>
            </a:solidFill>
          </a:endParaRPr>
        </a:p>
      </dgm:t>
    </dgm:pt>
    <dgm:pt modelId="{8949CD55-1512-400A-9FC6-C7D3743C52D8}">
      <dgm:prSet custT="1"/>
      <dgm:spPr>
        <a:effectLst>
          <a:softEdge rad="0"/>
        </a:effectLst>
      </dgm:spPr>
      <dgm:t>
        <a:bodyPr anchor="ctr"/>
        <a:lstStyle/>
        <a:p>
          <a:r>
            <a:rPr lang="ru-RU" sz="1800" dirty="0">
              <a:solidFill>
                <a:schemeClr val="bg1">
                  <a:lumMod val="50000"/>
                </a:schemeClr>
              </a:solidFill>
            </a:rPr>
            <a:t>Раскрытие по инвестициям в АП/СП (сальдо и движения – долей, балансовой стоимости)</a:t>
          </a:r>
        </a:p>
      </dgm:t>
    </dgm:pt>
    <dgm:pt modelId="{B0C1C566-14DC-4DBA-BE8C-E9C0DE021E22}" type="parTrans" cxnId="{400ECB36-CA40-4FCB-BCA4-231A8E83BD7B}">
      <dgm:prSet/>
      <dgm:spPr/>
      <dgm:t>
        <a:bodyPr/>
        <a:lstStyle/>
        <a:p>
          <a:endParaRPr lang="ru-RU">
            <a:solidFill>
              <a:schemeClr val="bg1">
                <a:lumMod val="50000"/>
              </a:schemeClr>
            </a:solidFill>
          </a:endParaRPr>
        </a:p>
      </dgm:t>
    </dgm:pt>
    <dgm:pt modelId="{5E875C7D-2D91-4A09-AC30-C45E8CDADDCC}" type="sibTrans" cxnId="{400ECB36-CA40-4FCB-BCA4-231A8E83BD7B}">
      <dgm:prSet/>
      <dgm:spPr/>
      <dgm:t>
        <a:bodyPr/>
        <a:lstStyle/>
        <a:p>
          <a:endParaRPr lang="ru-RU">
            <a:solidFill>
              <a:schemeClr val="bg1">
                <a:lumMod val="50000"/>
              </a:schemeClr>
            </a:solidFill>
          </a:endParaRPr>
        </a:p>
      </dgm:t>
    </dgm:pt>
    <dgm:pt modelId="{34CED75F-B571-4FFB-91CD-8EDC7353C83F}">
      <dgm:prSet custT="1"/>
      <dgm:spPr/>
      <dgm:t>
        <a:bodyPr anchor="ctr"/>
        <a:lstStyle/>
        <a:p>
          <a:r>
            <a:rPr lang="ru-RU" sz="1800" dirty="0">
              <a:solidFill>
                <a:schemeClr val="bg1">
                  <a:lumMod val="50000"/>
                </a:schemeClr>
              </a:solidFill>
            </a:rPr>
            <a:t>Приобретение АП/СП</a:t>
          </a:r>
        </a:p>
      </dgm:t>
    </dgm:pt>
    <dgm:pt modelId="{D9532B71-FCA6-410B-8757-5BF42CD58FB6}" type="parTrans" cxnId="{5CB48767-AC67-4843-A2DB-32E0C99434E3}">
      <dgm:prSet/>
      <dgm:spPr/>
      <dgm:t>
        <a:bodyPr/>
        <a:lstStyle/>
        <a:p>
          <a:endParaRPr lang="ru-RU">
            <a:solidFill>
              <a:schemeClr val="bg1">
                <a:lumMod val="50000"/>
              </a:schemeClr>
            </a:solidFill>
          </a:endParaRPr>
        </a:p>
      </dgm:t>
    </dgm:pt>
    <dgm:pt modelId="{BD011235-2E0D-41BD-8028-0CE6CFC92DDC}" type="sibTrans" cxnId="{5CB48767-AC67-4843-A2DB-32E0C99434E3}">
      <dgm:prSet/>
      <dgm:spPr/>
      <dgm:t>
        <a:bodyPr/>
        <a:lstStyle/>
        <a:p>
          <a:endParaRPr lang="ru-RU">
            <a:solidFill>
              <a:schemeClr val="bg1">
                <a:lumMod val="50000"/>
              </a:schemeClr>
            </a:solidFill>
          </a:endParaRPr>
        </a:p>
      </dgm:t>
    </dgm:pt>
    <dgm:pt modelId="{92326162-EA86-40E9-AE75-0FF6249043D4}">
      <dgm:prSet custT="1"/>
      <dgm:spPr/>
      <dgm:t>
        <a:bodyPr anchor="ctr"/>
        <a:lstStyle/>
        <a:p>
          <a:r>
            <a:rPr lang="ru-RU" sz="1800" dirty="0">
              <a:solidFill>
                <a:schemeClr val="bg1">
                  <a:lumMod val="50000"/>
                </a:schemeClr>
              </a:solidFill>
            </a:rPr>
            <a:t>Выбытие АП/СП</a:t>
          </a:r>
        </a:p>
      </dgm:t>
    </dgm:pt>
    <dgm:pt modelId="{F6ADAD32-D06E-4EF0-803E-051D7420BB9F}" type="parTrans" cxnId="{8B69CA74-16AB-47D8-85D4-AE5576D29584}">
      <dgm:prSet/>
      <dgm:spPr/>
      <dgm:t>
        <a:bodyPr/>
        <a:lstStyle/>
        <a:p>
          <a:endParaRPr lang="ru-RU">
            <a:solidFill>
              <a:schemeClr val="bg1">
                <a:lumMod val="50000"/>
              </a:schemeClr>
            </a:solidFill>
          </a:endParaRPr>
        </a:p>
      </dgm:t>
    </dgm:pt>
    <dgm:pt modelId="{A9E81085-040E-4BAB-80A9-CFC24C28E02E}" type="sibTrans" cxnId="{8B69CA74-16AB-47D8-85D4-AE5576D29584}">
      <dgm:prSet/>
      <dgm:spPr/>
      <dgm:t>
        <a:bodyPr/>
        <a:lstStyle/>
        <a:p>
          <a:endParaRPr lang="ru-RU">
            <a:solidFill>
              <a:schemeClr val="bg1">
                <a:lumMod val="50000"/>
              </a:schemeClr>
            </a:solidFill>
          </a:endParaRPr>
        </a:p>
      </dgm:t>
    </dgm:pt>
    <dgm:pt modelId="{A4AF8FDA-0322-4A3C-8D96-E43546961FB2}">
      <dgm:prSet custT="1"/>
      <dgm:spPr/>
      <dgm:t>
        <a:bodyPr anchor="ctr"/>
        <a:lstStyle/>
        <a:p>
          <a:r>
            <a:rPr lang="ru-RU" sz="1800" dirty="0">
              <a:solidFill>
                <a:schemeClr val="bg1">
                  <a:lumMod val="50000"/>
                </a:schemeClr>
              </a:solidFill>
            </a:rPr>
            <a:t>Эффект от владения АП/СП</a:t>
          </a:r>
        </a:p>
      </dgm:t>
    </dgm:pt>
    <dgm:pt modelId="{626C93E7-8508-4141-9430-F51C5C2E8B4A}" type="parTrans" cxnId="{751A9B15-8FC9-4C2A-A111-F01289E090D5}">
      <dgm:prSet/>
      <dgm:spPr/>
      <dgm:t>
        <a:bodyPr/>
        <a:lstStyle/>
        <a:p>
          <a:endParaRPr lang="ru-RU">
            <a:solidFill>
              <a:schemeClr val="bg1">
                <a:lumMod val="50000"/>
              </a:schemeClr>
            </a:solidFill>
          </a:endParaRPr>
        </a:p>
      </dgm:t>
    </dgm:pt>
    <dgm:pt modelId="{A8F2AFFF-92C4-40E9-82C8-33C7F1CAA30C}" type="sibTrans" cxnId="{751A9B15-8FC9-4C2A-A111-F01289E090D5}">
      <dgm:prSet/>
      <dgm:spPr/>
      <dgm:t>
        <a:bodyPr/>
        <a:lstStyle/>
        <a:p>
          <a:endParaRPr lang="ru-RU">
            <a:solidFill>
              <a:schemeClr val="bg1">
                <a:lumMod val="50000"/>
              </a:schemeClr>
            </a:solidFill>
          </a:endParaRPr>
        </a:p>
      </dgm:t>
    </dgm:pt>
    <dgm:pt modelId="{E0D17ED1-A6AB-4369-AC9D-250A28A772EA}">
      <dgm:prSet custT="1"/>
      <dgm:spPr>
        <a:effectLst>
          <a:softEdge rad="0"/>
        </a:effectLst>
      </dgm:spPr>
      <dgm:t>
        <a:bodyPr/>
        <a:lstStyle/>
        <a:p>
          <a:r>
            <a:rPr lang="ru-RU" sz="1800" dirty="0">
              <a:solidFill>
                <a:schemeClr val="bg1">
                  <a:lumMod val="50000"/>
                </a:schemeClr>
              </a:solidFill>
            </a:rPr>
            <a:t>Раскрытие отчетности АП/СП (баланс и ОПУ - кратко)</a:t>
          </a:r>
        </a:p>
      </dgm:t>
    </dgm:pt>
    <dgm:pt modelId="{90A53884-699E-4519-A44C-BBEFAAD57D79}" type="parTrans" cxnId="{600619D7-60D5-4E15-9D42-13EEE4A152E2}">
      <dgm:prSet/>
      <dgm:spPr/>
      <dgm:t>
        <a:bodyPr/>
        <a:lstStyle/>
        <a:p>
          <a:endParaRPr lang="ru-RU">
            <a:solidFill>
              <a:schemeClr val="bg1">
                <a:lumMod val="50000"/>
              </a:schemeClr>
            </a:solidFill>
          </a:endParaRPr>
        </a:p>
      </dgm:t>
    </dgm:pt>
    <dgm:pt modelId="{F721039E-50F0-4F52-9D63-F6D7FDC2EB9D}" type="sibTrans" cxnId="{600619D7-60D5-4E15-9D42-13EEE4A152E2}">
      <dgm:prSet/>
      <dgm:spPr/>
      <dgm:t>
        <a:bodyPr/>
        <a:lstStyle/>
        <a:p>
          <a:endParaRPr lang="ru-RU">
            <a:solidFill>
              <a:schemeClr val="bg1">
                <a:lumMod val="50000"/>
              </a:schemeClr>
            </a:solidFill>
          </a:endParaRPr>
        </a:p>
      </dgm:t>
    </dgm:pt>
    <dgm:pt modelId="{D7D0D867-B18E-4507-A072-0926D2E6877D}">
      <dgm:prSet custT="1"/>
      <dgm:spPr/>
      <dgm:t>
        <a:bodyPr anchor="ctr"/>
        <a:lstStyle/>
        <a:p>
          <a:r>
            <a:rPr lang="ru-RU" sz="1800" dirty="0">
              <a:solidFill>
                <a:schemeClr val="bg1">
                  <a:lumMod val="50000"/>
                </a:schemeClr>
              </a:solidFill>
            </a:rPr>
            <a:t>Отражение НДУ</a:t>
          </a:r>
        </a:p>
      </dgm:t>
    </dgm:pt>
    <dgm:pt modelId="{D2F40CB5-F880-493F-B228-F6D539F4C9D6}" type="parTrans" cxnId="{1CF4C6A0-B295-4322-9BE4-B43F12BF6A89}">
      <dgm:prSet/>
      <dgm:spPr/>
      <dgm:t>
        <a:bodyPr/>
        <a:lstStyle/>
        <a:p>
          <a:endParaRPr lang="ru-RU"/>
        </a:p>
      </dgm:t>
    </dgm:pt>
    <dgm:pt modelId="{28049B63-B8C0-4046-9596-9F5BBF48E8E2}" type="sibTrans" cxnId="{1CF4C6A0-B295-4322-9BE4-B43F12BF6A89}">
      <dgm:prSet/>
      <dgm:spPr/>
      <dgm:t>
        <a:bodyPr/>
        <a:lstStyle/>
        <a:p>
          <a:endParaRPr lang="ru-RU"/>
        </a:p>
      </dgm:t>
    </dgm:pt>
    <dgm:pt modelId="{E52B3C99-93AE-483B-921E-38EE02DC3578}" type="pres">
      <dgm:prSet presAssocID="{CF169EA3-63D0-4AF9-A9D5-E7EF75E3DCB9}" presName="Name0" presStyleCnt="0">
        <dgm:presLayoutVars>
          <dgm:dir/>
          <dgm:animLvl val="lvl"/>
          <dgm:resizeHandles val="exact"/>
        </dgm:presLayoutVars>
      </dgm:prSet>
      <dgm:spPr/>
    </dgm:pt>
    <dgm:pt modelId="{1B016F07-E4D5-4F2B-8C88-AFE25C05A17D}" type="pres">
      <dgm:prSet presAssocID="{FE0DE4D2-C421-4640-BECC-A2AE8C667D1A}" presName="composite" presStyleCnt="0"/>
      <dgm:spPr/>
    </dgm:pt>
    <dgm:pt modelId="{C0BC7409-FC44-48BA-8165-C6C43B3C3655}" type="pres">
      <dgm:prSet presAssocID="{FE0DE4D2-C421-4640-BECC-A2AE8C667D1A}" presName="parTx" presStyleLbl="alignNode1" presStyleIdx="0" presStyleCnt="3">
        <dgm:presLayoutVars>
          <dgm:chMax val="0"/>
          <dgm:chPref val="0"/>
          <dgm:bulletEnabled val="1"/>
        </dgm:presLayoutVars>
      </dgm:prSet>
      <dgm:spPr/>
    </dgm:pt>
    <dgm:pt modelId="{1D4B4F99-63FB-4427-8152-07B91819D42B}" type="pres">
      <dgm:prSet presAssocID="{FE0DE4D2-C421-4640-BECC-A2AE8C667D1A}" presName="desTx" presStyleLbl="alignAccFollowNode1" presStyleIdx="0" presStyleCnt="3">
        <dgm:presLayoutVars>
          <dgm:bulletEnabled val="1"/>
        </dgm:presLayoutVars>
      </dgm:prSet>
      <dgm:spPr/>
    </dgm:pt>
    <dgm:pt modelId="{50335F48-8CD6-429A-8E92-A29FDEFC739D}" type="pres">
      <dgm:prSet presAssocID="{B2DAD9CC-5DDC-4522-B47B-DD1BC92A01C4}" presName="space" presStyleCnt="0"/>
      <dgm:spPr/>
    </dgm:pt>
    <dgm:pt modelId="{4C6DD408-181D-4DC1-B404-1CBF682C0493}" type="pres">
      <dgm:prSet presAssocID="{0DF2DD89-70D9-44F4-9D86-539EA15D4883}" presName="composite" presStyleCnt="0"/>
      <dgm:spPr/>
    </dgm:pt>
    <dgm:pt modelId="{7EBCFC3D-868A-4BF5-AFFC-69E302658A06}" type="pres">
      <dgm:prSet presAssocID="{0DF2DD89-70D9-44F4-9D86-539EA15D4883}" presName="parTx" presStyleLbl="alignNode1" presStyleIdx="1" presStyleCnt="3">
        <dgm:presLayoutVars>
          <dgm:chMax val="0"/>
          <dgm:chPref val="0"/>
          <dgm:bulletEnabled val="1"/>
        </dgm:presLayoutVars>
      </dgm:prSet>
      <dgm:spPr/>
    </dgm:pt>
    <dgm:pt modelId="{6B661EE7-EFE3-4F1D-9E76-A030B8D667D5}" type="pres">
      <dgm:prSet presAssocID="{0DF2DD89-70D9-44F4-9D86-539EA15D4883}" presName="desTx" presStyleLbl="alignAccFollowNode1" presStyleIdx="1" presStyleCnt="3">
        <dgm:presLayoutVars>
          <dgm:bulletEnabled val="1"/>
        </dgm:presLayoutVars>
      </dgm:prSet>
      <dgm:spPr/>
    </dgm:pt>
    <dgm:pt modelId="{3B4C8B7D-275F-4F9D-BC4B-92A3C1D4AAE0}" type="pres">
      <dgm:prSet presAssocID="{8D0A4609-E4DF-425C-A5A4-F77ACBF41FC5}" presName="space" presStyleCnt="0"/>
      <dgm:spPr/>
    </dgm:pt>
    <dgm:pt modelId="{93C256DA-49E0-4928-B780-C5AA64CDC089}" type="pres">
      <dgm:prSet presAssocID="{073CFA7D-3C4B-4993-AD4E-B58814DAECE1}" presName="composite" presStyleCnt="0"/>
      <dgm:spPr/>
    </dgm:pt>
    <dgm:pt modelId="{4A1ACDAA-0738-4DF3-A5BB-1F4A1AD8FF49}" type="pres">
      <dgm:prSet presAssocID="{073CFA7D-3C4B-4993-AD4E-B58814DAECE1}" presName="parTx" presStyleLbl="alignNode1" presStyleIdx="2" presStyleCnt="3">
        <dgm:presLayoutVars>
          <dgm:chMax val="0"/>
          <dgm:chPref val="0"/>
          <dgm:bulletEnabled val="1"/>
        </dgm:presLayoutVars>
      </dgm:prSet>
      <dgm:spPr/>
    </dgm:pt>
    <dgm:pt modelId="{F0753BCA-B76F-41EF-BACE-B0499F55FC82}" type="pres">
      <dgm:prSet presAssocID="{073CFA7D-3C4B-4993-AD4E-B58814DAECE1}" presName="desTx" presStyleLbl="alignAccFollowNode1" presStyleIdx="2" presStyleCnt="3">
        <dgm:presLayoutVars>
          <dgm:bulletEnabled val="1"/>
        </dgm:presLayoutVars>
      </dgm:prSet>
      <dgm:spPr/>
    </dgm:pt>
  </dgm:ptLst>
  <dgm:cxnLst>
    <dgm:cxn modelId="{AAF9A900-3355-4755-B9D7-41C441BD8F69}" type="presOf" srcId="{92326162-EA86-40E9-AE75-0FF6249043D4}" destId="{6B661EE7-EFE3-4F1D-9E76-A030B8D667D5}" srcOrd="0" destOrd="5" presId="urn:microsoft.com/office/officeart/2005/8/layout/hList1"/>
    <dgm:cxn modelId="{DF4BF504-A5AA-4243-BA1A-40279BBA1FF9}" type="presOf" srcId="{CF169EA3-63D0-4AF9-A9D5-E7EF75E3DCB9}" destId="{E52B3C99-93AE-483B-921E-38EE02DC3578}" srcOrd="0" destOrd="0" presId="urn:microsoft.com/office/officeart/2005/8/layout/hList1"/>
    <dgm:cxn modelId="{4CDDF809-4B5C-45E4-ACB5-27737CC5823C}" srcId="{0DF2DD89-70D9-44F4-9D86-539EA15D4883}" destId="{A9C4681C-6D57-4B9B-AD2D-C1604F43E73C}" srcOrd="2" destOrd="0" parTransId="{39C7EAB3-E43D-4DF5-89D5-F1E61A4F3CA2}" sibTransId="{EFC511AF-3281-4E0F-A43A-81C83232D1D0}"/>
    <dgm:cxn modelId="{26900A0D-E6FA-4902-98CE-8CE4F2D77013}" type="presOf" srcId="{34CED75F-B571-4FFB-91CD-8EDC7353C83F}" destId="{6B661EE7-EFE3-4F1D-9E76-A030B8D667D5}" srcOrd="0" destOrd="3" presId="urn:microsoft.com/office/officeart/2005/8/layout/hList1"/>
    <dgm:cxn modelId="{751A9B15-8FC9-4C2A-A111-F01289E090D5}" srcId="{0DF2DD89-70D9-44F4-9D86-539EA15D4883}" destId="{A4AF8FDA-0322-4A3C-8D96-E43546961FB2}" srcOrd="4" destOrd="0" parTransId="{626C93E7-8508-4141-9430-F51C5C2E8B4A}" sibTransId="{A8F2AFFF-92C4-40E9-82C8-33C7F1CAA30C}"/>
    <dgm:cxn modelId="{B5F42723-E40B-4C15-8AB0-378C71A1B492}" srcId="{CF169EA3-63D0-4AF9-A9D5-E7EF75E3DCB9}" destId="{0DF2DD89-70D9-44F4-9D86-539EA15D4883}" srcOrd="1" destOrd="0" parTransId="{0EF4853A-B54A-4837-B3CB-BCFF28BB19F1}" sibTransId="{8D0A4609-E4DF-425C-A5A4-F77ACBF41FC5}"/>
    <dgm:cxn modelId="{2642C723-B973-431A-AB0C-564621E9FE33}" type="presOf" srcId="{A9C4681C-6D57-4B9B-AD2D-C1604F43E73C}" destId="{6B661EE7-EFE3-4F1D-9E76-A030B8D667D5}" srcOrd="0" destOrd="2" presId="urn:microsoft.com/office/officeart/2005/8/layout/hList1"/>
    <dgm:cxn modelId="{33477E2B-B0A0-49D5-943F-B431C58018B2}" type="presOf" srcId="{52B8A9B1-CD5A-46B4-AAD8-5851E48C9292}" destId="{1D4B4F99-63FB-4427-8152-07B91819D42B}" srcOrd="0" destOrd="0" presId="urn:microsoft.com/office/officeart/2005/8/layout/hList1"/>
    <dgm:cxn modelId="{54C47234-4CE5-4689-8429-ABE14CB57D0B}" type="presOf" srcId="{073CFA7D-3C4B-4993-AD4E-B58814DAECE1}" destId="{4A1ACDAA-0738-4DF3-A5BB-1F4A1AD8FF49}" srcOrd="0" destOrd="0" presId="urn:microsoft.com/office/officeart/2005/8/layout/hList1"/>
    <dgm:cxn modelId="{400ECB36-CA40-4FCB-BCA4-231A8E83BD7B}" srcId="{073CFA7D-3C4B-4993-AD4E-B58814DAECE1}" destId="{8949CD55-1512-400A-9FC6-C7D3743C52D8}" srcOrd="2" destOrd="0" parTransId="{B0C1C566-14DC-4DBA-BE8C-E9C0DE021E22}" sibTransId="{5E875C7D-2D91-4A09-AC30-C45E8CDADDCC}"/>
    <dgm:cxn modelId="{6F366B39-77C5-4D76-9058-EB85F7B960FB}" srcId="{CF169EA3-63D0-4AF9-A9D5-E7EF75E3DCB9}" destId="{FE0DE4D2-C421-4640-BECC-A2AE8C667D1A}" srcOrd="0" destOrd="0" parTransId="{097A3A9B-9144-4975-9F52-CE8C28E22678}" sibTransId="{B2DAD9CC-5DDC-4522-B47B-DD1BC92A01C4}"/>
    <dgm:cxn modelId="{2AE2823F-78D8-4147-BE98-BC5653DA6D74}" type="presOf" srcId="{A9F4E0DD-8383-4A28-9BDF-C99D98BB54F1}" destId="{1D4B4F99-63FB-4427-8152-07B91819D42B}" srcOrd="0" destOrd="2" presId="urn:microsoft.com/office/officeart/2005/8/layout/hList1"/>
    <dgm:cxn modelId="{A149923F-36EC-4B22-BB94-614A2A590806}" type="presOf" srcId="{1A08CD09-A685-4A65-A2D9-4256057D2C73}" destId="{1D4B4F99-63FB-4427-8152-07B91819D42B}" srcOrd="0" destOrd="1" presId="urn:microsoft.com/office/officeart/2005/8/layout/hList1"/>
    <dgm:cxn modelId="{B3602541-778E-460E-9C41-0136507107D0}" type="presOf" srcId="{A4AF8FDA-0322-4A3C-8D96-E43546961FB2}" destId="{6B661EE7-EFE3-4F1D-9E76-A030B8D667D5}" srcOrd="0" destOrd="4" presId="urn:microsoft.com/office/officeart/2005/8/layout/hList1"/>
    <dgm:cxn modelId="{EAA6FB52-32EB-424A-B848-8F2D9112A866}" type="presOf" srcId="{52A52C62-56DB-45A5-8767-32E5A8CAD178}" destId="{F0753BCA-B76F-41EF-BACE-B0499F55FC82}" srcOrd="0" destOrd="1" presId="urn:microsoft.com/office/officeart/2005/8/layout/hList1"/>
    <dgm:cxn modelId="{5CB48767-AC67-4843-A2DB-32E0C99434E3}" srcId="{0DF2DD89-70D9-44F4-9D86-539EA15D4883}" destId="{34CED75F-B571-4FFB-91CD-8EDC7353C83F}" srcOrd="3" destOrd="0" parTransId="{D9532B71-FCA6-410B-8757-5BF42CD58FB6}" sibTransId="{BD011235-2E0D-41BD-8028-0CE6CFC92DDC}"/>
    <dgm:cxn modelId="{8B69CA74-16AB-47D8-85D4-AE5576D29584}" srcId="{0DF2DD89-70D9-44F4-9D86-539EA15D4883}" destId="{92326162-EA86-40E9-AE75-0FF6249043D4}" srcOrd="5" destOrd="0" parTransId="{F6ADAD32-D06E-4EF0-803E-051D7420BB9F}" sibTransId="{A9E81085-040E-4BAB-80A9-CFC24C28E02E}"/>
    <dgm:cxn modelId="{2AFF9D7A-B762-4306-A460-9B1423BAE905}" type="presOf" srcId="{5CEF9DBB-1306-4BE0-90DC-CBCD40F61D4D}" destId="{6B661EE7-EFE3-4F1D-9E76-A030B8D667D5}" srcOrd="0" destOrd="0" presId="urn:microsoft.com/office/officeart/2005/8/layout/hList1"/>
    <dgm:cxn modelId="{88930E7C-B7E1-465E-B883-526891DAAB45}" type="presOf" srcId="{0DF2DD89-70D9-44F4-9D86-539EA15D4883}" destId="{7EBCFC3D-868A-4BF5-AFFC-69E302658A06}" srcOrd="0" destOrd="0" presId="urn:microsoft.com/office/officeart/2005/8/layout/hList1"/>
    <dgm:cxn modelId="{E6298A85-178B-4B13-817A-50343E7DD2F8}" srcId="{073CFA7D-3C4B-4993-AD4E-B58814DAECE1}" destId="{52A52C62-56DB-45A5-8767-32E5A8CAD178}" srcOrd="1" destOrd="0" parTransId="{4487DA76-949A-4ABD-A3C0-9AA5465E918D}" sibTransId="{281D6F2D-2124-4A53-B82D-802E39792698}"/>
    <dgm:cxn modelId="{1CF4C6A0-B295-4322-9BE4-B43F12BF6A89}" srcId="{0DF2DD89-70D9-44F4-9D86-539EA15D4883}" destId="{D7D0D867-B18E-4507-A072-0926D2E6877D}" srcOrd="1" destOrd="0" parTransId="{D2F40CB5-F880-493F-B228-F6D539F4C9D6}" sibTransId="{28049B63-B8C0-4046-9596-9F5BBF48E8E2}"/>
    <dgm:cxn modelId="{950594A1-764E-4537-AB5D-1B90BDE3A7F4}" srcId="{FE0DE4D2-C421-4640-BECC-A2AE8C667D1A}" destId="{1A08CD09-A685-4A65-A2D9-4256057D2C73}" srcOrd="1" destOrd="0" parTransId="{48531BBB-5AE9-4DD1-8987-5347C2332BE0}" sibTransId="{876FA39E-1DB8-4AA5-BF8F-E515B081CF16}"/>
    <dgm:cxn modelId="{CFFDABA5-24BB-42E6-A0E2-723AF2D16EF9}" srcId="{FE0DE4D2-C421-4640-BECC-A2AE8C667D1A}" destId="{52B8A9B1-CD5A-46B4-AAD8-5851E48C9292}" srcOrd="0" destOrd="0" parTransId="{EFB3AE4D-EC3F-440D-BD90-23939A0BDAEC}" sibTransId="{F9967082-58BC-4757-8B41-20030041D09C}"/>
    <dgm:cxn modelId="{0FC1D5A5-477B-4619-A7A0-EB3FE53E34F5}" srcId="{0DF2DD89-70D9-44F4-9D86-539EA15D4883}" destId="{31EAEB5C-6D81-4148-8436-78C357B168D4}" srcOrd="6" destOrd="0" parTransId="{5CF3C119-8D4C-4C8A-A10F-A5E4CE8A25C3}" sibTransId="{0AFB13CF-4606-4598-8D41-327F18BFE37F}"/>
    <dgm:cxn modelId="{975EEDAA-2BC2-4627-84EF-903D1888DF0D}" type="presOf" srcId="{FE0DE4D2-C421-4640-BECC-A2AE8C667D1A}" destId="{C0BC7409-FC44-48BA-8165-C6C43B3C3655}" srcOrd="0" destOrd="0" presId="urn:microsoft.com/office/officeart/2005/8/layout/hList1"/>
    <dgm:cxn modelId="{F67A53BA-74CB-4673-BE04-0AB20169A202}" type="presOf" srcId="{E0D17ED1-A6AB-4369-AC9D-250A28A772EA}" destId="{F0753BCA-B76F-41EF-BACE-B0499F55FC82}" srcOrd="0" destOrd="3" presId="urn:microsoft.com/office/officeart/2005/8/layout/hList1"/>
    <dgm:cxn modelId="{F82CCCBB-722D-4D4E-8B4B-F9632AD00621}" type="presOf" srcId="{D7D0D867-B18E-4507-A072-0926D2E6877D}" destId="{6B661EE7-EFE3-4F1D-9E76-A030B8D667D5}" srcOrd="0" destOrd="1" presId="urn:microsoft.com/office/officeart/2005/8/layout/hList1"/>
    <dgm:cxn modelId="{D7EC58BE-9F9F-410B-873F-593AD108C230}" srcId="{FE0DE4D2-C421-4640-BECC-A2AE8C667D1A}" destId="{A9F4E0DD-8383-4A28-9BDF-C99D98BB54F1}" srcOrd="2" destOrd="0" parTransId="{AF9191F8-C34D-4259-AA90-0198B87B35D4}" sibTransId="{1C143079-1133-4B13-8925-FDC4B9A64F1B}"/>
    <dgm:cxn modelId="{77951ECC-5DB3-4434-9ADC-99B781D58F2D}" srcId="{073CFA7D-3C4B-4993-AD4E-B58814DAECE1}" destId="{45CC7CAE-9E7F-40C9-B78B-955051929053}" srcOrd="0" destOrd="0" parTransId="{309FCD4F-8FD5-4E77-90E9-95BB355156A5}" sibTransId="{DF86C009-2974-4BBF-A0B0-320DDD9287B9}"/>
    <dgm:cxn modelId="{F7E2A2D1-E1D3-4DBE-B752-24421DD7A4C6}" srcId="{CF169EA3-63D0-4AF9-A9D5-E7EF75E3DCB9}" destId="{073CFA7D-3C4B-4993-AD4E-B58814DAECE1}" srcOrd="2" destOrd="0" parTransId="{8C3D2670-BCEA-472E-909F-5E6DC54A073A}" sibTransId="{E17D2688-8437-4E67-BACB-41D25F1873E8}"/>
    <dgm:cxn modelId="{600619D7-60D5-4E15-9D42-13EEE4A152E2}" srcId="{073CFA7D-3C4B-4993-AD4E-B58814DAECE1}" destId="{E0D17ED1-A6AB-4369-AC9D-250A28A772EA}" srcOrd="3" destOrd="0" parTransId="{90A53884-699E-4519-A44C-BBEFAAD57D79}" sibTransId="{F721039E-50F0-4F52-9D63-F6D7FDC2EB9D}"/>
    <dgm:cxn modelId="{1FC739E0-35B5-4DD3-A902-A2CC4715317D}" type="presOf" srcId="{31EAEB5C-6D81-4148-8436-78C357B168D4}" destId="{6B661EE7-EFE3-4F1D-9E76-A030B8D667D5}" srcOrd="0" destOrd="6" presId="urn:microsoft.com/office/officeart/2005/8/layout/hList1"/>
    <dgm:cxn modelId="{BE7C8CE3-2EAF-410A-91FA-F04862D2C0F0}" type="presOf" srcId="{45CC7CAE-9E7F-40C9-B78B-955051929053}" destId="{F0753BCA-B76F-41EF-BACE-B0499F55FC82}" srcOrd="0" destOrd="0" presId="urn:microsoft.com/office/officeart/2005/8/layout/hList1"/>
    <dgm:cxn modelId="{A45CB2E7-6F39-43C5-9978-B8386D9A2F44}" type="presOf" srcId="{8949CD55-1512-400A-9FC6-C7D3743C52D8}" destId="{F0753BCA-B76F-41EF-BACE-B0499F55FC82}" srcOrd="0" destOrd="2" presId="urn:microsoft.com/office/officeart/2005/8/layout/hList1"/>
    <dgm:cxn modelId="{2E400DFC-8F8D-4EDB-81A1-B8A7BF24DD0C}" srcId="{0DF2DD89-70D9-44F4-9D86-539EA15D4883}" destId="{5CEF9DBB-1306-4BE0-90DC-CBCD40F61D4D}" srcOrd="0" destOrd="0" parTransId="{29A8B727-EFA6-450D-8914-587A2BDA01E0}" sibTransId="{A9701E28-A197-4978-8530-F57207846A9D}"/>
    <dgm:cxn modelId="{174DDC9C-01EB-4D46-806C-26E352228BE5}" type="presParOf" srcId="{E52B3C99-93AE-483B-921E-38EE02DC3578}" destId="{1B016F07-E4D5-4F2B-8C88-AFE25C05A17D}" srcOrd="0" destOrd="0" presId="urn:microsoft.com/office/officeart/2005/8/layout/hList1"/>
    <dgm:cxn modelId="{4137805F-7855-4CCB-B83A-0B673F20BCE2}" type="presParOf" srcId="{1B016F07-E4D5-4F2B-8C88-AFE25C05A17D}" destId="{C0BC7409-FC44-48BA-8165-C6C43B3C3655}" srcOrd="0" destOrd="0" presId="urn:microsoft.com/office/officeart/2005/8/layout/hList1"/>
    <dgm:cxn modelId="{1A287136-1229-46AB-9399-4E8800497CB9}" type="presParOf" srcId="{1B016F07-E4D5-4F2B-8C88-AFE25C05A17D}" destId="{1D4B4F99-63FB-4427-8152-07B91819D42B}" srcOrd="1" destOrd="0" presId="urn:microsoft.com/office/officeart/2005/8/layout/hList1"/>
    <dgm:cxn modelId="{1726069F-4136-4A1E-843E-C579288B7396}" type="presParOf" srcId="{E52B3C99-93AE-483B-921E-38EE02DC3578}" destId="{50335F48-8CD6-429A-8E92-A29FDEFC739D}" srcOrd="1" destOrd="0" presId="urn:microsoft.com/office/officeart/2005/8/layout/hList1"/>
    <dgm:cxn modelId="{7FA3F98E-2061-472E-A435-4CD1AF73F90F}" type="presParOf" srcId="{E52B3C99-93AE-483B-921E-38EE02DC3578}" destId="{4C6DD408-181D-4DC1-B404-1CBF682C0493}" srcOrd="2" destOrd="0" presId="urn:microsoft.com/office/officeart/2005/8/layout/hList1"/>
    <dgm:cxn modelId="{D80305D6-3E67-4FFC-BFB3-B0721082C522}" type="presParOf" srcId="{4C6DD408-181D-4DC1-B404-1CBF682C0493}" destId="{7EBCFC3D-868A-4BF5-AFFC-69E302658A06}" srcOrd="0" destOrd="0" presId="urn:microsoft.com/office/officeart/2005/8/layout/hList1"/>
    <dgm:cxn modelId="{EB712369-4B72-4F64-9252-543717C44596}" type="presParOf" srcId="{4C6DD408-181D-4DC1-B404-1CBF682C0493}" destId="{6B661EE7-EFE3-4F1D-9E76-A030B8D667D5}" srcOrd="1" destOrd="0" presId="urn:microsoft.com/office/officeart/2005/8/layout/hList1"/>
    <dgm:cxn modelId="{F5AED20E-33A7-4A93-8720-9A332C3B86C8}" type="presParOf" srcId="{E52B3C99-93AE-483B-921E-38EE02DC3578}" destId="{3B4C8B7D-275F-4F9D-BC4B-92A3C1D4AAE0}" srcOrd="3" destOrd="0" presId="urn:microsoft.com/office/officeart/2005/8/layout/hList1"/>
    <dgm:cxn modelId="{EDAFF425-0822-43A3-88A7-83F18090BD68}" type="presParOf" srcId="{E52B3C99-93AE-483B-921E-38EE02DC3578}" destId="{93C256DA-49E0-4928-B780-C5AA64CDC089}" srcOrd="4" destOrd="0" presId="urn:microsoft.com/office/officeart/2005/8/layout/hList1"/>
    <dgm:cxn modelId="{8A4D6629-18B0-4F8B-924C-6594DE1FE195}" type="presParOf" srcId="{93C256DA-49E0-4928-B780-C5AA64CDC089}" destId="{4A1ACDAA-0738-4DF3-A5BB-1F4A1AD8FF49}" srcOrd="0" destOrd="0" presId="urn:microsoft.com/office/officeart/2005/8/layout/hList1"/>
    <dgm:cxn modelId="{A6516F00-BFD7-419B-BBC8-11C21C795859}" type="presParOf" srcId="{93C256DA-49E0-4928-B780-C5AA64CDC089}" destId="{F0753BCA-B76F-41EF-BACE-B0499F55FC8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E8133-9898-4B1F-BF2B-5970509F6418}">
      <dsp:nvSpPr>
        <dsp:cNvPr id="0" name=""/>
        <dsp:cNvSpPr/>
      </dsp:nvSpPr>
      <dsp:spPr>
        <a:xfrm>
          <a:off x="202623" y="66796"/>
          <a:ext cx="2563327" cy="10695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marL="0" lvl="0" indent="0" algn="l" defTabSz="1244600">
            <a:lnSpc>
              <a:spcPct val="90000"/>
            </a:lnSpc>
            <a:spcBef>
              <a:spcPct val="0"/>
            </a:spcBef>
            <a:spcAft>
              <a:spcPct val="35000"/>
            </a:spcAft>
            <a:buNone/>
          </a:pPr>
          <a:r>
            <a:rPr lang="ru-RU" sz="2800" kern="1200" dirty="0">
              <a:solidFill>
                <a:schemeClr val="bg2">
                  <a:lumMod val="75000"/>
                </a:schemeClr>
              </a:solidFill>
            </a:rPr>
            <a:t>ФСД</a:t>
          </a:r>
        </a:p>
      </dsp:txBody>
      <dsp:txXfrm>
        <a:off x="202623" y="66796"/>
        <a:ext cx="2563327" cy="713033"/>
      </dsp:txXfrm>
    </dsp:sp>
    <dsp:sp modelId="{4DF0F4FD-8BAF-4C60-A97D-B5C86E860C43}">
      <dsp:nvSpPr>
        <dsp:cNvPr id="0" name=""/>
        <dsp:cNvSpPr/>
      </dsp:nvSpPr>
      <dsp:spPr>
        <a:xfrm>
          <a:off x="352147" y="990698"/>
          <a:ext cx="2779830" cy="33376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ДЗО готовят ФСД</a:t>
          </a:r>
          <a:br>
            <a:rPr lang="ru-RU" sz="1800" kern="1200" dirty="0">
              <a:solidFill>
                <a:schemeClr val="bg1">
                  <a:lumMod val="50000"/>
                </a:schemeClr>
              </a:solidFill>
            </a:rPr>
          </a:br>
          <a:br>
            <a:rPr lang="ru-RU" sz="1800" kern="1200" dirty="0">
              <a:solidFill>
                <a:schemeClr val="bg1">
                  <a:lumMod val="50000"/>
                </a:schemeClr>
              </a:solidFill>
            </a:rPr>
          </a:br>
          <a:br>
            <a:rPr lang="ru-RU" sz="1800" b="1" kern="1200" dirty="0">
              <a:solidFill>
                <a:schemeClr val="bg1">
                  <a:lumMod val="50000"/>
                </a:schemeClr>
              </a:solidFill>
            </a:rPr>
          </a:br>
          <a:br>
            <a:rPr lang="ru-RU" sz="1800" b="1" kern="1200" dirty="0">
              <a:solidFill>
                <a:schemeClr val="bg1">
                  <a:lumMod val="50000"/>
                </a:schemeClr>
              </a:solidFill>
            </a:rPr>
          </a:br>
          <a:r>
            <a:rPr lang="ru-RU" sz="1800" b="1" kern="1200" dirty="0" err="1">
              <a:solidFill>
                <a:schemeClr val="bg1">
                  <a:lumMod val="50000"/>
                </a:schemeClr>
              </a:solidFill>
            </a:rPr>
            <a:t>ФСД</a:t>
          </a:r>
          <a:r>
            <a:rPr lang="ru-RU" sz="1800" b="1" kern="1200" dirty="0">
              <a:solidFill>
                <a:schemeClr val="bg1">
                  <a:lumMod val="50000"/>
                </a:schemeClr>
              </a:solidFill>
            </a:rPr>
            <a:t> НСБУ в УХ</a:t>
          </a:r>
          <a:endParaRPr lang="ru-RU" sz="1800" kern="1200" dirty="0">
            <a:solidFill>
              <a:schemeClr val="bg1">
                <a:lumMod val="50000"/>
              </a:schemeClr>
            </a:solidFill>
          </a:endParaRPr>
        </a:p>
      </dsp:txBody>
      <dsp:txXfrm>
        <a:off x="433565" y="1072116"/>
        <a:ext cx="2616994" cy="3174777"/>
      </dsp:txXfrm>
    </dsp:sp>
    <dsp:sp modelId="{7B20820B-AD64-491C-B86A-36C231F76CBF}">
      <dsp:nvSpPr>
        <dsp:cNvPr id="0" name=""/>
        <dsp:cNvSpPr/>
      </dsp:nvSpPr>
      <dsp:spPr>
        <a:xfrm>
          <a:off x="3128333" y="147961"/>
          <a:ext cx="768249" cy="5507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ru-RU" sz="1300" kern="1200"/>
        </a:p>
      </dsp:txBody>
      <dsp:txXfrm>
        <a:off x="3128333" y="258102"/>
        <a:ext cx="603038" cy="330422"/>
      </dsp:txXfrm>
    </dsp:sp>
    <dsp:sp modelId="{F699C779-4D0D-456F-ACDE-997CA11BF557}">
      <dsp:nvSpPr>
        <dsp:cNvPr id="0" name=""/>
        <dsp:cNvSpPr/>
      </dsp:nvSpPr>
      <dsp:spPr>
        <a:xfrm>
          <a:off x="4215478" y="66796"/>
          <a:ext cx="2563327" cy="10695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marL="0" lvl="0" indent="0" algn="l" defTabSz="1244600">
            <a:lnSpc>
              <a:spcPct val="90000"/>
            </a:lnSpc>
            <a:spcBef>
              <a:spcPct val="0"/>
            </a:spcBef>
            <a:spcAft>
              <a:spcPct val="35000"/>
            </a:spcAft>
            <a:buNone/>
          </a:pPr>
          <a:r>
            <a:rPr lang="ru-RU" sz="2800" kern="1200" dirty="0">
              <a:solidFill>
                <a:schemeClr val="bg2">
                  <a:lumMod val="75000"/>
                </a:schemeClr>
              </a:solidFill>
            </a:rPr>
            <a:t>Учет</a:t>
          </a:r>
        </a:p>
      </dsp:txBody>
      <dsp:txXfrm>
        <a:off x="4215478" y="66796"/>
        <a:ext cx="2563327" cy="713033"/>
      </dsp:txXfrm>
    </dsp:sp>
    <dsp:sp modelId="{082D3C88-F263-4B72-918A-F47BF1D8F68E}">
      <dsp:nvSpPr>
        <dsp:cNvPr id="0" name=""/>
        <dsp:cNvSpPr/>
      </dsp:nvSpPr>
      <dsp:spPr>
        <a:xfrm>
          <a:off x="4365003" y="990698"/>
          <a:ext cx="2779830" cy="33376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Трансформация</a:t>
          </a: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Корректировки</a:t>
          </a: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Консолидация</a:t>
          </a:r>
          <a:br>
            <a:rPr lang="ru-RU" sz="1500" kern="1200" dirty="0">
              <a:solidFill>
                <a:schemeClr val="bg1">
                  <a:lumMod val="50000"/>
                </a:schemeClr>
              </a:solidFill>
            </a:rPr>
          </a:br>
          <a:br>
            <a:rPr lang="ru-RU" sz="1500" kern="1200" dirty="0">
              <a:solidFill>
                <a:schemeClr val="bg1">
                  <a:lumMod val="50000"/>
                </a:schemeClr>
              </a:solidFill>
            </a:rPr>
          </a:br>
          <a:br>
            <a:rPr lang="ru-RU" sz="1500" b="1" kern="1200" dirty="0">
              <a:solidFill>
                <a:schemeClr val="bg1">
                  <a:lumMod val="50000"/>
                </a:schemeClr>
              </a:solidFill>
            </a:rPr>
          </a:br>
          <a:r>
            <a:rPr lang="en-US" sz="1800" b="1" kern="1200" dirty="0">
              <a:solidFill>
                <a:schemeClr val="bg1">
                  <a:lumMod val="50000"/>
                </a:schemeClr>
              </a:solidFill>
            </a:rPr>
            <a:t>Trial Balance </a:t>
          </a:r>
          <a:r>
            <a:rPr lang="ru-RU" sz="1800" b="1" kern="1200" dirty="0">
              <a:solidFill>
                <a:schemeClr val="bg1">
                  <a:lumMod val="50000"/>
                </a:schemeClr>
              </a:solidFill>
            </a:rPr>
            <a:t>в УХ</a:t>
          </a:r>
          <a:endParaRPr lang="ru-RU" sz="1800" kern="1200" dirty="0">
            <a:solidFill>
              <a:schemeClr val="bg1">
                <a:lumMod val="50000"/>
              </a:schemeClr>
            </a:solidFill>
          </a:endParaRPr>
        </a:p>
      </dsp:txBody>
      <dsp:txXfrm>
        <a:off x="4446421" y="1072116"/>
        <a:ext cx="2616994" cy="3174777"/>
      </dsp:txXfrm>
    </dsp:sp>
    <dsp:sp modelId="{C2BAA1A3-2A9E-4DAE-9BA2-1CEE3ADEB1D4}">
      <dsp:nvSpPr>
        <dsp:cNvPr id="0" name=""/>
        <dsp:cNvSpPr/>
      </dsp:nvSpPr>
      <dsp:spPr>
        <a:xfrm>
          <a:off x="7141188" y="147961"/>
          <a:ext cx="768249" cy="5507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ru-RU" sz="1300" kern="1200"/>
        </a:p>
      </dsp:txBody>
      <dsp:txXfrm>
        <a:off x="7141188" y="258102"/>
        <a:ext cx="603038" cy="330422"/>
      </dsp:txXfrm>
    </dsp:sp>
    <dsp:sp modelId="{782A8CFD-FCA9-4E35-B94E-86E6A36B7888}">
      <dsp:nvSpPr>
        <dsp:cNvPr id="0" name=""/>
        <dsp:cNvSpPr/>
      </dsp:nvSpPr>
      <dsp:spPr>
        <a:xfrm>
          <a:off x="8228334" y="66796"/>
          <a:ext cx="2563327" cy="10695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marL="0" lvl="0" indent="0" algn="l" defTabSz="1244600">
            <a:lnSpc>
              <a:spcPct val="90000"/>
            </a:lnSpc>
            <a:spcBef>
              <a:spcPct val="0"/>
            </a:spcBef>
            <a:spcAft>
              <a:spcPct val="35000"/>
            </a:spcAft>
            <a:buNone/>
          </a:pPr>
          <a:r>
            <a:rPr lang="ru-RU" sz="2800" kern="1200" dirty="0">
              <a:solidFill>
                <a:schemeClr val="bg2">
                  <a:lumMod val="75000"/>
                </a:schemeClr>
              </a:solidFill>
            </a:rPr>
            <a:t>Отчетность</a:t>
          </a:r>
        </a:p>
      </dsp:txBody>
      <dsp:txXfrm>
        <a:off x="8228334" y="66796"/>
        <a:ext cx="2563327" cy="713033"/>
      </dsp:txXfrm>
    </dsp:sp>
    <dsp:sp modelId="{857F5028-D4A0-4B94-9123-76AA0537C22F}">
      <dsp:nvSpPr>
        <dsp:cNvPr id="0" name=""/>
        <dsp:cNvSpPr/>
      </dsp:nvSpPr>
      <dsp:spPr>
        <a:xfrm>
          <a:off x="8377858" y="990698"/>
          <a:ext cx="2779830" cy="33376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Отчетность и примечания</a:t>
          </a: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Аудит</a:t>
          </a:r>
          <a:br>
            <a:rPr lang="ru-RU" sz="1600" kern="1200" dirty="0">
              <a:solidFill>
                <a:schemeClr val="bg1">
                  <a:lumMod val="50000"/>
                </a:schemeClr>
              </a:solidFill>
            </a:rPr>
          </a:br>
          <a:br>
            <a:rPr lang="ru-RU" sz="1600" kern="1200" dirty="0">
              <a:solidFill>
                <a:schemeClr val="bg1">
                  <a:lumMod val="50000"/>
                </a:schemeClr>
              </a:solidFill>
            </a:rPr>
          </a:br>
          <a:br>
            <a:rPr lang="ru-RU" sz="1600" b="1" kern="1200" dirty="0">
              <a:solidFill>
                <a:schemeClr val="bg1">
                  <a:lumMod val="50000"/>
                </a:schemeClr>
              </a:solidFill>
            </a:rPr>
          </a:br>
          <a:br>
            <a:rPr lang="ru-RU" sz="1600" b="1" kern="1200" dirty="0">
              <a:solidFill>
                <a:schemeClr val="bg1">
                  <a:lumMod val="50000"/>
                </a:schemeClr>
              </a:solidFill>
            </a:rPr>
          </a:br>
          <a:r>
            <a:rPr lang="ru-RU" sz="1600" b="1" kern="1200" dirty="0">
              <a:solidFill>
                <a:schemeClr val="bg1">
                  <a:lumMod val="50000"/>
                </a:schemeClr>
              </a:solidFill>
            </a:rPr>
            <a:t>Отчетность «на сайт»</a:t>
          </a:r>
          <a:br>
            <a:rPr lang="ru-RU" sz="1600" b="1" kern="1200" dirty="0">
              <a:solidFill>
                <a:schemeClr val="bg1">
                  <a:lumMod val="50000"/>
                </a:schemeClr>
              </a:solidFill>
            </a:rPr>
          </a:br>
          <a:br>
            <a:rPr lang="ru-RU" sz="1600" b="1" kern="1200" dirty="0">
              <a:solidFill>
                <a:schemeClr val="bg1">
                  <a:lumMod val="50000"/>
                </a:schemeClr>
              </a:solidFill>
            </a:rPr>
          </a:br>
          <a:r>
            <a:rPr lang="ru-RU" sz="1600" b="1" kern="1200" dirty="0">
              <a:solidFill>
                <a:schemeClr val="bg1">
                  <a:lumMod val="50000"/>
                </a:schemeClr>
              </a:solidFill>
            </a:rPr>
            <a:t>ФСД для вышестоящей компании</a:t>
          </a:r>
          <a:endParaRPr lang="ru-RU" sz="1600" kern="1200" dirty="0">
            <a:solidFill>
              <a:schemeClr val="bg1">
                <a:lumMod val="50000"/>
              </a:schemeClr>
            </a:solidFill>
          </a:endParaRPr>
        </a:p>
      </dsp:txBody>
      <dsp:txXfrm>
        <a:off x="8459276" y="1072116"/>
        <a:ext cx="2616994" cy="31747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F2E45-21FC-410D-AA62-462BBCD5EEB7}">
      <dsp:nvSpPr>
        <dsp:cNvPr id="0" name=""/>
        <dsp:cNvSpPr/>
      </dsp:nvSpPr>
      <dsp:spPr>
        <a:xfrm>
          <a:off x="50" y="9731"/>
          <a:ext cx="4878999"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152" tIns="186944" rIns="327152" bIns="186944" numCol="1" spcCol="1270" anchor="ctr" anchorCtr="0">
          <a:noAutofit/>
        </a:bodyPr>
        <a:lstStyle/>
        <a:p>
          <a:pPr marL="0" lvl="0" indent="0" algn="ctr" defTabSz="2044700">
            <a:lnSpc>
              <a:spcPct val="90000"/>
            </a:lnSpc>
            <a:spcBef>
              <a:spcPct val="0"/>
            </a:spcBef>
            <a:spcAft>
              <a:spcPct val="35000"/>
            </a:spcAft>
            <a:buNone/>
          </a:pPr>
          <a:r>
            <a:rPr lang="ru-RU" sz="4600" kern="1200" dirty="0"/>
            <a:t>«на сайт»</a:t>
          </a:r>
        </a:p>
      </dsp:txBody>
      <dsp:txXfrm>
        <a:off x="50" y="9731"/>
        <a:ext cx="4878999" cy="1324800"/>
      </dsp:txXfrm>
    </dsp:sp>
    <dsp:sp modelId="{D1AA696B-55CA-442C-816F-88E0A03A931E}">
      <dsp:nvSpPr>
        <dsp:cNvPr id="0" name=""/>
        <dsp:cNvSpPr/>
      </dsp:nvSpPr>
      <dsp:spPr>
        <a:xfrm>
          <a:off x="50" y="1334531"/>
          <a:ext cx="4878999" cy="29042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a:solidFill>
                <a:schemeClr val="bg1">
                  <a:lumMod val="50000"/>
                </a:schemeClr>
              </a:solidFill>
            </a:rPr>
            <a:t>Важно оформление результата</a:t>
          </a:r>
        </a:p>
        <a:p>
          <a:pPr marL="228600" lvl="1" indent="-228600" algn="l" defTabSz="1066800">
            <a:lnSpc>
              <a:spcPct val="90000"/>
            </a:lnSpc>
            <a:spcBef>
              <a:spcPct val="0"/>
            </a:spcBef>
            <a:spcAft>
              <a:spcPct val="15000"/>
            </a:spcAft>
            <a:buChar char="•"/>
          </a:pPr>
          <a:r>
            <a:rPr lang="ru-RU" sz="2400" kern="1200" dirty="0">
              <a:solidFill>
                <a:schemeClr val="bg1">
                  <a:lumMod val="50000"/>
                </a:schemeClr>
              </a:solidFill>
            </a:rPr>
            <a:t>Правила – стандарты МСФО</a:t>
          </a:r>
        </a:p>
        <a:p>
          <a:pPr marL="228600" lvl="1" indent="-228600" algn="l" defTabSz="1066800">
            <a:lnSpc>
              <a:spcPct val="90000"/>
            </a:lnSpc>
            <a:spcBef>
              <a:spcPct val="0"/>
            </a:spcBef>
            <a:spcAft>
              <a:spcPct val="15000"/>
            </a:spcAft>
            <a:buChar char="•"/>
          </a:pPr>
          <a:r>
            <a:rPr lang="ru-RU" sz="2400" kern="1200" dirty="0">
              <a:solidFill>
                <a:schemeClr val="bg1">
                  <a:lumMod val="50000"/>
                </a:schemeClr>
              </a:solidFill>
            </a:rPr>
            <a:t>Данные агрегированы по группам примечаний</a:t>
          </a:r>
        </a:p>
      </dsp:txBody>
      <dsp:txXfrm>
        <a:off x="50" y="1334531"/>
        <a:ext cx="4878999" cy="2904209"/>
      </dsp:txXfrm>
    </dsp:sp>
    <dsp:sp modelId="{D832B038-5E03-464F-B3B9-5297B86E74F9}">
      <dsp:nvSpPr>
        <dsp:cNvPr id="0" name=""/>
        <dsp:cNvSpPr/>
      </dsp:nvSpPr>
      <dsp:spPr>
        <a:xfrm>
          <a:off x="5562109" y="9731"/>
          <a:ext cx="4878999"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152" tIns="186944" rIns="327152" bIns="186944" numCol="1" spcCol="1270" anchor="ctr" anchorCtr="0">
          <a:noAutofit/>
        </a:bodyPr>
        <a:lstStyle/>
        <a:p>
          <a:pPr marL="0" lvl="0" indent="0" algn="ctr" defTabSz="2044700">
            <a:lnSpc>
              <a:spcPct val="90000"/>
            </a:lnSpc>
            <a:spcBef>
              <a:spcPct val="0"/>
            </a:spcBef>
            <a:spcAft>
              <a:spcPct val="35000"/>
            </a:spcAft>
            <a:buNone/>
          </a:pPr>
          <a:r>
            <a:rPr lang="ru-RU" sz="4600" kern="1200" dirty="0"/>
            <a:t>«вышестоящей»</a:t>
          </a:r>
        </a:p>
      </dsp:txBody>
      <dsp:txXfrm>
        <a:off x="5562109" y="9731"/>
        <a:ext cx="4878999" cy="1324800"/>
      </dsp:txXfrm>
    </dsp:sp>
    <dsp:sp modelId="{E95A1B2B-C362-4AE6-B2A7-116D32A4A5CE}">
      <dsp:nvSpPr>
        <dsp:cNvPr id="0" name=""/>
        <dsp:cNvSpPr/>
      </dsp:nvSpPr>
      <dsp:spPr>
        <a:xfrm>
          <a:off x="5562109" y="1334531"/>
          <a:ext cx="4878999" cy="29042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a:solidFill>
                <a:schemeClr val="bg1">
                  <a:lumMod val="50000"/>
                </a:schemeClr>
              </a:solidFill>
            </a:rPr>
            <a:t>Важен формат загрузки</a:t>
          </a:r>
        </a:p>
        <a:p>
          <a:pPr marL="228600" lvl="1" indent="-228600" algn="l" defTabSz="1066800">
            <a:lnSpc>
              <a:spcPct val="90000"/>
            </a:lnSpc>
            <a:spcBef>
              <a:spcPct val="0"/>
            </a:spcBef>
            <a:spcAft>
              <a:spcPct val="15000"/>
            </a:spcAft>
            <a:buChar char="•"/>
          </a:pPr>
          <a:r>
            <a:rPr lang="ru-RU" sz="2400" kern="1200" dirty="0">
              <a:solidFill>
                <a:schemeClr val="bg1">
                  <a:lumMod val="50000"/>
                </a:schemeClr>
              </a:solidFill>
            </a:rPr>
            <a:t>Правила - Классификаторы и НСИ от вышестоящей</a:t>
          </a:r>
        </a:p>
        <a:p>
          <a:pPr marL="228600" lvl="1" indent="-228600" algn="l" defTabSz="1066800">
            <a:lnSpc>
              <a:spcPct val="90000"/>
            </a:lnSpc>
            <a:spcBef>
              <a:spcPct val="0"/>
            </a:spcBef>
            <a:spcAft>
              <a:spcPct val="15000"/>
            </a:spcAft>
            <a:buChar char="•"/>
          </a:pPr>
          <a:r>
            <a:rPr lang="ru-RU" sz="2400" kern="1200" dirty="0">
              <a:solidFill>
                <a:schemeClr val="bg1">
                  <a:lumMod val="50000"/>
                </a:schemeClr>
              </a:solidFill>
            </a:rPr>
            <a:t>Данные детализированы по объектам учета (ВНА, ФИ, договоры, статьи доходов и расходов, даты операций) </a:t>
          </a:r>
        </a:p>
      </dsp:txBody>
      <dsp:txXfrm>
        <a:off x="5562109" y="1334531"/>
        <a:ext cx="4878999" cy="29042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46425-1392-46AF-A040-F25E713A135C}">
      <dsp:nvSpPr>
        <dsp:cNvPr id="0" name=""/>
        <dsp:cNvSpPr/>
      </dsp:nvSpPr>
      <dsp:spPr>
        <a:xfrm>
          <a:off x="6320" y="213254"/>
          <a:ext cx="3242386" cy="1296954"/>
        </a:xfrm>
        <a:prstGeom prst="chevron">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0" bIns="24765" numCol="1" spcCol="1270" anchor="ctr" anchorCtr="0">
          <a:noAutofit/>
        </a:bodyPr>
        <a:lstStyle/>
        <a:p>
          <a:pPr marL="0" lvl="0" indent="0" algn="ctr" defTabSz="1733550">
            <a:lnSpc>
              <a:spcPct val="90000"/>
            </a:lnSpc>
            <a:spcBef>
              <a:spcPct val="0"/>
            </a:spcBef>
            <a:spcAft>
              <a:spcPct val="35000"/>
            </a:spcAft>
            <a:buNone/>
          </a:pPr>
          <a:endParaRPr lang="ru-RU" sz="3900" kern="1200" dirty="0">
            <a:solidFill>
              <a:schemeClr val="bg1">
                <a:lumMod val="50000"/>
              </a:schemeClr>
            </a:solidFill>
          </a:endParaRPr>
        </a:p>
      </dsp:txBody>
      <dsp:txXfrm>
        <a:off x="654797" y="213254"/>
        <a:ext cx="1945432" cy="1296954"/>
      </dsp:txXfrm>
    </dsp:sp>
    <dsp:sp modelId="{A19C6CD5-0AB9-41B6-93FD-3DE1C1AD6E3D}">
      <dsp:nvSpPr>
        <dsp:cNvPr id="0" name=""/>
        <dsp:cNvSpPr/>
      </dsp:nvSpPr>
      <dsp:spPr>
        <a:xfrm>
          <a:off x="2827196" y="323495"/>
          <a:ext cx="2691180" cy="107647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Остатки на начало</a:t>
          </a:r>
        </a:p>
      </dsp:txBody>
      <dsp:txXfrm>
        <a:off x="3365432" y="323495"/>
        <a:ext cx="1614708" cy="1076472"/>
      </dsp:txXfrm>
    </dsp:sp>
    <dsp:sp modelId="{45AC0619-0C20-487E-A195-1018EF66858D}">
      <dsp:nvSpPr>
        <dsp:cNvPr id="0" name=""/>
        <dsp:cNvSpPr/>
      </dsp:nvSpPr>
      <dsp:spPr>
        <a:xfrm>
          <a:off x="5141611" y="323495"/>
          <a:ext cx="2691180" cy="107647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Оборот</a:t>
          </a:r>
        </a:p>
      </dsp:txBody>
      <dsp:txXfrm>
        <a:off x="5679847" y="323495"/>
        <a:ext cx="1614708" cy="1076472"/>
      </dsp:txXfrm>
    </dsp:sp>
    <dsp:sp modelId="{F858DBC4-DA2A-450C-8F72-FCBA8515558A}">
      <dsp:nvSpPr>
        <dsp:cNvPr id="0" name=""/>
        <dsp:cNvSpPr/>
      </dsp:nvSpPr>
      <dsp:spPr>
        <a:xfrm>
          <a:off x="7456026" y="323495"/>
          <a:ext cx="2691180" cy="107647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Остатки на конец</a:t>
          </a:r>
        </a:p>
      </dsp:txBody>
      <dsp:txXfrm>
        <a:off x="7994262" y="323495"/>
        <a:ext cx="1614708" cy="1076472"/>
      </dsp:txXfrm>
    </dsp:sp>
    <dsp:sp modelId="{7784DF99-39E6-45EF-B15D-BF91253D816C}">
      <dsp:nvSpPr>
        <dsp:cNvPr id="0" name=""/>
        <dsp:cNvSpPr/>
      </dsp:nvSpPr>
      <dsp:spPr>
        <a:xfrm>
          <a:off x="6320" y="1691782"/>
          <a:ext cx="3242386" cy="129695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0" bIns="24765" numCol="1" spcCol="1270" anchor="ctr" anchorCtr="0">
          <a:noAutofit/>
        </a:bodyPr>
        <a:lstStyle/>
        <a:p>
          <a:pPr marL="0" lvl="0" indent="0" algn="ctr" defTabSz="1733550">
            <a:lnSpc>
              <a:spcPct val="90000"/>
            </a:lnSpc>
            <a:spcBef>
              <a:spcPct val="0"/>
            </a:spcBef>
            <a:spcAft>
              <a:spcPct val="35000"/>
            </a:spcAft>
            <a:buNone/>
          </a:pPr>
          <a:r>
            <a:rPr lang="ru-RU" sz="3900" kern="1200" dirty="0">
              <a:solidFill>
                <a:schemeClr val="bg1">
                  <a:lumMod val="50000"/>
                </a:schemeClr>
              </a:solidFill>
            </a:rPr>
            <a:t>Статьи баланса</a:t>
          </a:r>
        </a:p>
      </dsp:txBody>
      <dsp:txXfrm>
        <a:off x="654797" y="1691782"/>
        <a:ext cx="1945432" cy="1296954"/>
      </dsp:txXfrm>
    </dsp:sp>
    <dsp:sp modelId="{158DBC99-1574-4F9F-9937-6AA43913E916}">
      <dsp:nvSpPr>
        <dsp:cNvPr id="0" name=""/>
        <dsp:cNvSpPr/>
      </dsp:nvSpPr>
      <dsp:spPr>
        <a:xfrm>
          <a:off x="2827196" y="1802023"/>
          <a:ext cx="2691180" cy="107647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1) из ФСД</a:t>
          </a:r>
          <a:br>
            <a:rPr lang="ru-RU" sz="1700" kern="1200" dirty="0">
              <a:solidFill>
                <a:schemeClr val="bg1">
                  <a:lumMod val="50000"/>
                </a:schemeClr>
              </a:solidFill>
            </a:rPr>
          </a:br>
          <a:r>
            <a:rPr lang="ru-RU" sz="1700" kern="1200" dirty="0">
              <a:solidFill>
                <a:schemeClr val="bg1">
                  <a:lumMod val="50000"/>
                </a:schemeClr>
              </a:solidFill>
            </a:rPr>
            <a:t>2) из пред. периода</a:t>
          </a:r>
        </a:p>
      </dsp:txBody>
      <dsp:txXfrm>
        <a:off x="3365432" y="1802023"/>
        <a:ext cx="1614708" cy="1076472"/>
      </dsp:txXfrm>
    </dsp:sp>
    <dsp:sp modelId="{54A90CDB-1592-4EA6-ACB1-C9DDD58B6A47}">
      <dsp:nvSpPr>
        <dsp:cNvPr id="0" name=""/>
        <dsp:cNvSpPr/>
      </dsp:nvSpPr>
      <dsp:spPr>
        <a:xfrm>
          <a:off x="5141611" y="1802023"/>
          <a:ext cx="2691180" cy="1076472"/>
        </a:xfrm>
        <a:prstGeom prst="chevron">
          <a:avLst/>
        </a:prstGeom>
        <a:solidFill>
          <a:srgbClr val="A0F97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Для примечаний (по видам движений)</a:t>
          </a:r>
          <a:br>
            <a:rPr lang="ru-RU" sz="1700" kern="1200" dirty="0">
              <a:solidFill>
                <a:schemeClr val="bg1">
                  <a:lumMod val="50000"/>
                </a:schemeClr>
              </a:solidFill>
            </a:rPr>
          </a:br>
          <a:endParaRPr lang="ru-RU" sz="1700" kern="1200" dirty="0">
            <a:solidFill>
              <a:schemeClr val="bg1">
                <a:lumMod val="50000"/>
              </a:schemeClr>
            </a:solidFill>
          </a:endParaRPr>
        </a:p>
      </dsp:txBody>
      <dsp:txXfrm>
        <a:off x="5679847" y="1802023"/>
        <a:ext cx="1614708" cy="1076472"/>
      </dsp:txXfrm>
    </dsp:sp>
    <dsp:sp modelId="{8F989FF0-3CC1-4217-A40D-7E4FC03596E5}">
      <dsp:nvSpPr>
        <dsp:cNvPr id="0" name=""/>
        <dsp:cNvSpPr/>
      </dsp:nvSpPr>
      <dsp:spPr>
        <a:xfrm>
          <a:off x="7456026" y="1802023"/>
          <a:ext cx="2691180" cy="1076472"/>
        </a:xfrm>
        <a:prstGeom prst="chevron">
          <a:avLst/>
        </a:prstGeom>
        <a:solidFill>
          <a:srgbClr val="E9F4F5"/>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Для баланса</a:t>
          </a:r>
        </a:p>
      </dsp:txBody>
      <dsp:txXfrm>
        <a:off x="7994262" y="1802023"/>
        <a:ext cx="1614708" cy="1076472"/>
      </dsp:txXfrm>
    </dsp:sp>
    <dsp:sp modelId="{F2F319FA-6B29-46DF-872F-6F1EB6312AA8}">
      <dsp:nvSpPr>
        <dsp:cNvPr id="0" name=""/>
        <dsp:cNvSpPr/>
      </dsp:nvSpPr>
      <dsp:spPr>
        <a:xfrm>
          <a:off x="6320" y="3170310"/>
          <a:ext cx="3242386" cy="129695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0" bIns="24765" numCol="1" spcCol="1270" anchor="ctr" anchorCtr="0">
          <a:noAutofit/>
        </a:bodyPr>
        <a:lstStyle/>
        <a:p>
          <a:pPr marL="0" lvl="0" indent="0" algn="ctr" defTabSz="1733550">
            <a:lnSpc>
              <a:spcPct val="90000"/>
            </a:lnSpc>
            <a:spcBef>
              <a:spcPct val="0"/>
            </a:spcBef>
            <a:spcAft>
              <a:spcPct val="35000"/>
            </a:spcAft>
            <a:buNone/>
          </a:pPr>
          <a:r>
            <a:rPr lang="ru-RU" sz="3900" kern="1200" dirty="0">
              <a:solidFill>
                <a:schemeClr val="bg1">
                  <a:lumMod val="50000"/>
                </a:schemeClr>
              </a:solidFill>
            </a:rPr>
            <a:t>Статьи ОПУ</a:t>
          </a:r>
        </a:p>
      </dsp:txBody>
      <dsp:txXfrm>
        <a:off x="654797" y="3170310"/>
        <a:ext cx="1945432" cy="1296954"/>
      </dsp:txXfrm>
    </dsp:sp>
    <dsp:sp modelId="{B8E124FE-4FD4-4C32-ABC5-9B221A6A15C7}">
      <dsp:nvSpPr>
        <dsp:cNvPr id="0" name=""/>
        <dsp:cNvSpPr/>
      </dsp:nvSpPr>
      <dsp:spPr>
        <a:xfrm>
          <a:off x="2827196" y="3280551"/>
          <a:ext cx="2691180" cy="107647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a:t>
          </a:r>
        </a:p>
      </dsp:txBody>
      <dsp:txXfrm>
        <a:off x="3365432" y="3280551"/>
        <a:ext cx="1614708" cy="1076472"/>
      </dsp:txXfrm>
    </dsp:sp>
    <dsp:sp modelId="{2217DF48-952E-4ABD-AEF6-E2A80C7111C3}">
      <dsp:nvSpPr>
        <dsp:cNvPr id="0" name=""/>
        <dsp:cNvSpPr/>
      </dsp:nvSpPr>
      <dsp:spPr>
        <a:xfrm>
          <a:off x="5141611" y="3280551"/>
          <a:ext cx="2691180" cy="1076472"/>
        </a:xfrm>
        <a:prstGeom prst="chevron">
          <a:avLst/>
        </a:prstGeom>
        <a:solidFill>
          <a:srgbClr val="A0F97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Для ОПУ</a:t>
          </a:r>
        </a:p>
      </dsp:txBody>
      <dsp:txXfrm>
        <a:off x="5679847" y="3280551"/>
        <a:ext cx="1614708" cy="1076472"/>
      </dsp:txXfrm>
    </dsp:sp>
    <dsp:sp modelId="{0E18146F-A18C-4EB9-8CA4-B3BB84C60221}">
      <dsp:nvSpPr>
        <dsp:cNvPr id="0" name=""/>
        <dsp:cNvSpPr/>
      </dsp:nvSpPr>
      <dsp:spPr>
        <a:xfrm>
          <a:off x="7456026" y="3280551"/>
          <a:ext cx="2691180" cy="107647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ru-RU" sz="1700" kern="1200" dirty="0">
              <a:solidFill>
                <a:schemeClr val="bg1">
                  <a:lumMod val="50000"/>
                </a:schemeClr>
              </a:solidFill>
            </a:rPr>
            <a:t>-</a:t>
          </a:r>
        </a:p>
      </dsp:txBody>
      <dsp:txXfrm>
        <a:off x="7994262" y="3280551"/>
        <a:ext cx="1614708" cy="10764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5EF5B-93AB-459A-A8D3-A2836F35002C}">
      <dsp:nvSpPr>
        <dsp:cNvPr id="0" name=""/>
        <dsp:cNvSpPr/>
      </dsp:nvSpPr>
      <dsp:spPr>
        <a:xfrm>
          <a:off x="5488" y="54225"/>
          <a:ext cx="2495300" cy="691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ru-RU" sz="1600" kern="1200" dirty="0">
              <a:solidFill>
                <a:schemeClr val="bg1">
                  <a:lumMod val="50000"/>
                </a:schemeClr>
              </a:solidFill>
            </a:rPr>
            <a:t>ФСД</a:t>
          </a:r>
        </a:p>
      </dsp:txBody>
      <dsp:txXfrm>
        <a:off x="5488" y="54225"/>
        <a:ext cx="2495300" cy="460800"/>
      </dsp:txXfrm>
    </dsp:sp>
    <dsp:sp modelId="{88175DA7-A634-4C4B-B3A1-1B6B3DD5AB89}">
      <dsp:nvSpPr>
        <dsp:cNvPr id="0" name=""/>
        <dsp:cNvSpPr/>
      </dsp:nvSpPr>
      <dsp:spPr>
        <a:xfrm>
          <a:off x="370224" y="515025"/>
          <a:ext cx="2495300" cy="391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ФСД АОСВ НСБУ</a:t>
          </a:r>
        </a:p>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ФСД ВНА (формат - ввод событий ВНА или ввод сведений ВНА)</a:t>
          </a:r>
        </a:p>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Отчет оценщика для переоценки и «обесценения»</a:t>
          </a:r>
          <a:br>
            <a:rPr lang="ru-RU" sz="1600" kern="1200" dirty="0">
              <a:solidFill>
                <a:schemeClr val="bg1">
                  <a:lumMod val="50000"/>
                </a:schemeClr>
              </a:solidFill>
            </a:rPr>
          </a:br>
          <a:endParaRPr lang="ru-RU" sz="1600" kern="1200" dirty="0">
            <a:solidFill>
              <a:schemeClr val="bg1">
                <a:lumMod val="50000"/>
              </a:schemeClr>
            </a:solidFill>
          </a:endParaRPr>
        </a:p>
      </dsp:txBody>
      <dsp:txXfrm>
        <a:off x="443309" y="588110"/>
        <a:ext cx="2349130" cy="3770630"/>
      </dsp:txXfrm>
    </dsp:sp>
    <dsp:sp modelId="{02198AAF-882D-4EDC-B3E9-3994FDAC3785}">
      <dsp:nvSpPr>
        <dsp:cNvPr id="0" name=""/>
        <dsp:cNvSpPr/>
      </dsp:nvSpPr>
      <dsp:spPr>
        <a:xfrm>
          <a:off x="2879066" y="-26003"/>
          <a:ext cx="801950" cy="6212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ru-RU" sz="1300" kern="1200">
            <a:solidFill>
              <a:schemeClr val="bg1">
                <a:lumMod val="50000"/>
              </a:schemeClr>
            </a:solidFill>
          </a:endParaRPr>
        </a:p>
      </dsp:txBody>
      <dsp:txXfrm>
        <a:off x="2879066" y="98248"/>
        <a:ext cx="615573" cy="372755"/>
      </dsp:txXfrm>
    </dsp:sp>
    <dsp:sp modelId="{C7ADD42D-0921-4C31-A28B-2BBF36D192CC}">
      <dsp:nvSpPr>
        <dsp:cNvPr id="0" name=""/>
        <dsp:cNvSpPr/>
      </dsp:nvSpPr>
      <dsp:spPr>
        <a:xfrm>
          <a:off x="4013902" y="54225"/>
          <a:ext cx="2495300" cy="691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ru-RU" sz="1600" kern="1200" dirty="0">
              <a:solidFill>
                <a:schemeClr val="bg1">
                  <a:lumMod val="50000"/>
                </a:schemeClr>
              </a:solidFill>
            </a:rPr>
            <a:t>Учет</a:t>
          </a:r>
        </a:p>
      </dsp:txBody>
      <dsp:txXfrm>
        <a:off x="4013902" y="54225"/>
        <a:ext cx="2495300" cy="460800"/>
      </dsp:txXfrm>
    </dsp:sp>
    <dsp:sp modelId="{BA829229-2C8C-4D6D-873B-904DE3F0ECE0}">
      <dsp:nvSpPr>
        <dsp:cNvPr id="0" name=""/>
        <dsp:cNvSpPr/>
      </dsp:nvSpPr>
      <dsp:spPr>
        <a:xfrm>
          <a:off x="4267547" y="515025"/>
          <a:ext cx="2495300" cy="391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Трансформация - Остатки ВНА и эффекты (НСБУ) на других статьях</a:t>
          </a:r>
          <a:br>
            <a:rPr lang="ru-RU" sz="1600" kern="1200" dirty="0">
              <a:solidFill>
                <a:schemeClr val="bg1">
                  <a:lumMod val="50000"/>
                </a:schemeClr>
              </a:solidFill>
            </a:rPr>
          </a:b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Ввод событий ВНА - </a:t>
          </a:r>
          <a:r>
            <a:rPr lang="ru-RU" sz="1600" kern="1200" dirty="0" err="1">
              <a:solidFill>
                <a:schemeClr val="bg1">
                  <a:lumMod val="50000"/>
                </a:schemeClr>
              </a:solidFill>
            </a:rPr>
            <a:t>сторно</a:t>
          </a:r>
          <a:r>
            <a:rPr lang="ru-RU" sz="1600" kern="1200" dirty="0">
              <a:solidFill>
                <a:schemeClr val="bg1">
                  <a:lumMod val="50000"/>
                </a:schemeClr>
              </a:solidFill>
            </a:rPr>
            <a:t> НСБУ и начисление МСФО</a:t>
          </a:r>
        </a:p>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Регламентная операция ВНА МСФО (перенос проводок на АОСВ МСФО)</a:t>
          </a:r>
        </a:p>
      </dsp:txBody>
      <dsp:txXfrm>
        <a:off x="4340632" y="588110"/>
        <a:ext cx="2349130" cy="3770630"/>
      </dsp:txXfrm>
    </dsp:sp>
    <dsp:sp modelId="{AA38706D-BDFF-4EED-A9C6-FB264FC074CD}">
      <dsp:nvSpPr>
        <dsp:cNvPr id="0" name=""/>
        <dsp:cNvSpPr/>
      </dsp:nvSpPr>
      <dsp:spPr>
        <a:xfrm>
          <a:off x="6887480" y="-26003"/>
          <a:ext cx="801950" cy="6212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ru-RU" sz="1300" kern="1200">
            <a:solidFill>
              <a:schemeClr val="bg1">
                <a:lumMod val="50000"/>
              </a:schemeClr>
            </a:solidFill>
          </a:endParaRPr>
        </a:p>
      </dsp:txBody>
      <dsp:txXfrm>
        <a:off x="6887480" y="98248"/>
        <a:ext cx="615573" cy="372755"/>
      </dsp:txXfrm>
    </dsp:sp>
    <dsp:sp modelId="{1F5C0AB8-A772-4579-94A7-2498D6EB4C37}">
      <dsp:nvSpPr>
        <dsp:cNvPr id="0" name=""/>
        <dsp:cNvSpPr/>
      </dsp:nvSpPr>
      <dsp:spPr>
        <a:xfrm>
          <a:off x="8022316" y="54225"/>
          <a:ext cx="2495300" cy="691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ru-RU" sz="1600" kern="1200" dirty="0">
              <a:solidFill>
                <a:schemeClr val="bg1">
                  <a:lumMod val="50000"/>
                </a:schemeClr>
              </a:solidFill>
            </a:rPr>
            <a:t>Отчетность</a:t>
          </a:r>
        </a:p>
      </dsp:txBody>
      <dsp:txXfrm>
        <a:off x="8022316" y="54225"/>
        <a:ext cx="2495300" cy="460800"/>
      </dsp:txXfrm>
    </dsp:sp>
    <dsp:sp modelId="{4ADDFC27-37CE-4666-A130-D169032A9EB9}">
      <dsp:nvSpPr>
        <dsp:cNvPr id="0" name=""/>
        <dsp:cNvSpPr/>
      </dsp:nvSpPr>
      <dsp:spPr>
        <a:xfrm>
          <a:off x="8275961" y="515025"/>
          <a:ext cx="2495300" cy="39168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Статьи ВНА в </a:t>
          </a:r>
          <a:r>
            <a:rPr lang="en-US" sz="1600" kern="1200" dirty="0">
              <a:solidFill>
                <a:schemeClr val="bg1">
                  <a:lumMod val="50000"/>
                </a:schemeClr>
              </a:solidFill>
            </a:rPr>
            <a:t>TB</a:t>
          </a: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endParaRPr lang="ru-RU" sz="1600" kern="1200" dirty="0">
            <a:solidFill>
              <a:schemeClr val="bg1">
                <a:lumMod val="50000"/>
              </a:schemeClr>
            </a:solidFill>
          </a:endParaRPr>
        </a:p>
        <a:p>
          <a:pPr marL="171450" lvl="1" indent="-171450" algn="l" defTabSz="711200">
            <a:lnSpc>
              <a:spcPct val="90000"/>
            </a:lnSpc>
            <a:spcBef>
              <a:spcPct val="0"/>
            </a:spcBef>
            <a:spcAft>
              <a:spcPct val="15000"/>
            </a:spcAft>
            <a:buChar char="•"/>
          </a:pPr>
          <a:r>
            <a:rPr lang="ru-RU" sz="1600" kern="1200" dirty="0">
              <a:solidFill>
                <a:schemeClr val="bg1">
                  <a:lumMod val="50000"/>
                </a:schemeClr>
              </a:solidFill>
            </a:rPr>
            <a:t>Примечание по ВНА по классам ВНА и видам движений</a:t>
          </a:r>
        </a:p>
      </dsp:txBody>
      <dsp:txXfrm>
        <a:off x="8349046" y="588110"/>
        <a:ext cx="2349130" cy="37706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5EF5B-93AB-459A-A8D3-A2836F35002C}">
      <dsp:nvSpPr>
        <dsp:cNvPr id="0" name=""/>
        <dsp:cNvSpPr/>
      </dsp:nvSpPr>
      <dsp:spPr>
        <a:xfrm>
          <a:off x="9812" y="179942"/>
          <a:ext cx="2383503" cy="6893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ru-RU" sz="1800" kern="1200" dirty="0">
              <a:solidFill>
                <a:schemeClr val="bg1">
                  <a:lumMod val="50000"/>
                </a:schemeClr>
              </a:solidFill>
            </a:rPr>
            <a:t>ФСД</a:t>
          </a:r>
        </a:p>
      </dsp:txBody>
      <dsp:txXfrm>
        <a:off x="9812" y="179942"/>
        <a:ext cx="2383503" cy="459562"/>
      </dsp:txXfrm>
    </dsp:sp>
    <dsp:sp modelId="{88175DA7-A634-4C4B-B3A1-1B6B3DD5AB89}">
      <dsp:nvSpPr>
        <dsp:cNvPr id="0" name=""/>
        <dsp:cNvSpPr/>
      </dsp:nvSpPr>
      <dsp:spPr>
        <a:xfrm>
          <a:off x="358207" y="639505"/>
          <a:ext cx="2383503" cy="3213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533400">
            <a:lnSpc>
              <a:spcPct val="90000"/>
            </a:lnSpc>
            <a:spcBef>
              <a:spcPct val="0"/>
            </a:spcBef>
            <a:spcAft>
              <a:spcPct val="15000"/>
            </a:spcAft>
            <a:buChar char="•"/>
          </a:pPr>
          <a:endParaRPr lang="ru-RU" sz="1200" kern="1200" dirty="0">
            <a:solidFill>
              <a:schemeClr val="bg1">
                <a:lumMod val="50000"/>
              </a:schemeClr>
            </a:solidFill>
          </a:endParaRPr>
        </a:p>
        <a:p>
          <a:pPr marL="114300" lvl="1" indent="-114300" algn="l" defTabSz="533400">
            <a:lnSpc>
              <a:spcPct val="90000"/>
            </a:lnSpc>
            <a:spcBef>
              <a:spcPct val="0"/>
            </a:spcBef>
            <a:spcAft>
              <a:spcPct val="15000"/>
            </a:spcAft>
            <a:buChar char="•"/>
          </a:pPr>
          <a:endParaRPr lang="ru-RU" sz="1200" kern="1200" dirty="0">
            <a:solidFill>
              <a:schemeClr val="bg1">
                <a:lumMod val="50000"/>
              </a:schemeClr>
            </a:solidFill>
          </a:endParaRPr>
        </a:p>
        <a:p>
          <a:pPr marL="114300" lvl="1" indent="-114300" algn="l" defTabSz="533400">
            <a:lnSpc>
              <a:spcPct val="90000"/>
            </a:lnSpc>
            <a:spcBef>
              <a:spcPct val="0"/>
            </a:spcBef>
            <a:spcAft>
              <a:spcPct val="15000"/>
            </a:spcAft>
            <a:buChar char="•"/>
          </a:pPr>
          <a:endParaRPr lang="ru-RU" sz="1200" kern="1200" dirty="0">
            <a:solidFill>
              <a:schemeClr val="bg1">
                <a:lumMod val="50000"/>
              </a:schemeClr>
            </a:solidFill>
          </a:endParaRPr>
        </a:p>
        <a:p>
          <a:pPr marL="114300" lvl="1" indent="-114300" algn="l" defTabSz="622300">
            <a:lnSpc>
              <a:spcPct val="90000"/>
            </a:lnSpc>
            <a:spcBef>
              <a:spcPct val="0"/>
            </a:spcBef>
            <a:spcAft>
              <a:spcPct val="15000"/>
            </a:spcAft>
            <a:buChar char="•"/>
          </a:pPr>
          <a:r>
            <a:rPr lang="ru-RU" sz="1400" kern="1200" dirty="0">
              <a:solidFill>
                <a:schemeClr val="bg1">
                  <a:lumMod val="50000"/>
                </a:schemeClr>
              </a:solidFill>
            </a:rPr>
            <a:t>ФСД АОСВ НСБУ</a:t>
          </a:r>
        </a:p>
        <a:p>
          <a:pPr marL="114300" lvl="1" indent="-114300" algn="l" defTabSz="622300">
            <a:lnSpc>
              <a:spcPct val="90000"/>
            </a:lnSpc>
            <a:spcBef>
              <a:spcPct val="0"/>
            </a:spcBef>
            <a:spcAft>
              <a:spcPct val="15000"/>
            </a:spcAft>
            <a:buChar char="•"/>
          </a:pPr>
          <a:endParaRPr lang="ru-RU" sz="1400" kern="1200" dirty="0">
            <a:solidFill>
              <a:schemeClr val="bg1">
                <a:lumMod val="50000"/>
              </a:schemeClr>
            </a:solidFill>
          </a:endParaRPr>
        </a:p>
        <a:p>
          <a:pPr marL="114300" lvl="1" indent="-114300" algn="l" defTabSz="622300">
            <a:lnSpc>
              <a:spcPct val="90000"/>
            </a:lnSpc>
            <a:spcBef>
              <a:spcPct val="0"/>
            </a:spcBef>
            <a:spcAft>
              <a:spcPct val="15000"/>
            </a:spcAft>
            <a:buChar char="•"/>
          </a:pPr>
          <a:r>
            <a:rPr lang="ru-RU" sz="1400" kern="1200" dirty="0">
              <a:solidFill>
                <a:schemeClr val="bg1">
                  <a:lumMod val="50000"/>
                </a:schemeClr>
              </a:solidFill>
            </a:rPr>
            <a:t>Графики ФИ по АС (формат - ввод сведений о ФИ)</a:t>
          </a:r>
          <a:br>
            <a:rPr lang="ru-RU" sz="1400" kern="1200" dirty="0">
              <a:solidFill>
                <a:schemeClr val="bg1">
                  <a:lumMod val="50000"/>
                </a:schemeClr>
              </a:solidFill>
            </a:rPr>
          </a:br>
          <a:endParaRPr lang="ru-RU" sz="1400" kern="1200" dirty="0">
            <a:solidFill>
              <a:schemeClr val="bg1">
                <a:lumMod val="50000"/>
              </a:schemeClr>
            </a:solidFill>
          </a:endParaRPr>
        </a:p>
        <a:p>
          <a:pPr marL="114300" lvl="1" indent="-114300" algn="l" defTabSz="622300">
            <a:lnSpc>
              <a:spcPct val="90000"/>
            </a:lnSpc>
            <a:spcBef>
              <a:spcPct val="0"/>
            </a:spcBef>
            <a:spcAft>
              <a:spcPct val="15000"/>
            </a:spcAft>
            <a:buChar char="•"/>
          </a:pPr>
          <a:r>
            <a:rPr lang="ru-RU" sz="1400" kern="1200" dirty="0">
              <a:solidFill>
                <a:schemeClr val="bg1">
                  <a:lumMod val="50000"/>
                </a:schemeClr>
              </a:solidFill>
            </a:rPr>
            <a:t>Отчет брокера по котировкам ФИ по </a:t>
          </a:r>
          <a:r>
            <a:rPr lang="ru-RU" sz="1400" kern="1200" dirty="0" err="1">
              <a:solidFill>
                <a:schemeClr val="bg1">
                  <a:lumMod val="50000"/>
                </a:schemeClr>
              </a:solidFill>
            </a:rPr>
            <a:t>СпрС</a:t>
          </a:r>
          <a:r>
            <a:rPr lang="ru-RU" sz="1400" kern="1200" dirty="0">
              <a:solidFill>
                <a:schemeClr val="bg1">
                  <a:lumMod val="50000"/>
                </a:schemeClr>
              </a:solidFill>
            </a:rPr>
            <a:t> </a:t>
          </a:r>
          <a:br>
            <a:rPr lang="ru-RU" sz="1200" kern="1200" dirty="0">
              <a:solidFill>
                <a:schemeClr val="bg1">
                  <a:lumMod val="50000"/>
                </a:schemeClr>
              </a:solidFill>
            </a:rPr>
          </a:br>
          <a:endParaRPr lang="ru-RU" sz="1200" kern="1200" dirty="0">
            <a:solidFill>
              <a:schemeClr val="bg1">
                <a:lumMod val="50000"/>
              </a:schemeClr>
            </a:solidFill>
          </a:endParaRPr>
        </a:p>
      </dsp:txBody>
      <dsp:txXfrm>
        <a:off x="428017" y="709315"/>
        <a:ext cx="2243883" cy="3073380"/>
      </dsp:txXfrm>
    </dsp:sp>
    <dsp:sp modelId="{02198AAF-882D-4EDC-B3E9-3994FDAC3785}">
      <dsp:nvSpPr>
        <dsp:cNvPr id="0" name=""/>
        <dsp:cNvSpPr/>
      </dsp:nvSpPr>
      <dsp:spPr>
        <a:xfrm>
          <a:off x="2754647" y="113012"/>
          <a:ext cx="766020" cy="5934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solidFill>
              <a:schemeClr val="bg1">
                <a:lumMod val="50000"/>
              </a:schemeClr>
            </a:solidFill>
          </a:endParaRPr>
        </a:p>
      </dsp:txBody>
      <dsp:txXfrm>
        <a:off x="2754647" y="231697"/>
        <a:ext cx="587993" cy="356053"/>
      </dsp:txXfrm>
    </dsp:sp>
    <dsp:sp modelId="{C7ADD42D-0921-4C31-A28B-2BBF36D192CC}">
      <dsp:nvSpPr>
        <dsp:cNvPr id="0" name=""/>
        <dsp:cNvSpPr/>
      </dsp:nvSpPr>
      <dsp:spPr>
        <a:xfrm>
          <a:off x="3838638" y="179942"/>
          <a:ext cx="2383503" cy="6893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ru-RU" sz="1800" kern="1200" dirty="0">
              <a:solidFill>
                <a:schemeClr val="bg1">
                  <a:lumMod val="50000"/>
                </a:schemeClr>
              </a:solidFill>
            </a:rPr>
            <a:t>Учет</a:t>
          </a:r>
        </a:p>
      </dsp:txBody>
      <dsp:txXfrm>
        <a:off x="3838638" y="179942"/>
        <a:ext cx="2383503" cy="459562"/>
      </dsp:txXfrm>
    </dsp:sp>
    <dsp:sp modelId="{BA829229-2C8C-4D6D-873B-904DE3F0ECE0}">
      <dsp:nvSpPr>
        <dsp:cNvPr id="0" name=""/>
        <dsp:cNvSpPr/>
      </dsp:nvSpPr>
      <dsp:spPr>
        <a:xfrm>
          <a:off x="4063603" y="676904"/>
          <a:ext cx="3353947" cy="3213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114300" lvl="1" indent="-114300" algn="l" defTabSz="533400">
            <a:lnSpc>
              <a:spcPct val="90000"/>
            </a:lnSpc>
            <a:spcBef>
              <a:spcPct val="0"/>
            </a:spcBef>
            <a:spcAft>
              <a:spcPct val="15000"/>
            </a:spcAft>
            <a:buChar char="•"/>
          </a:pPr>
          <a:r>
            <a:rPr lang="ru-RU" sz="1200" kern="1200" dirty="0">
              <a:solidFill>
                <a:schemeClr val="bg1">
                  <a:lumMod val="50000"/>
                </a:schemeClr>
              </a:solidFill>
            </a:rPr>
            <a:t>Трансформация - Остатки ФИ и эффекты (НСБУ) на других статьях</a:t>
          </a:r>
          <a:br>
            <a:rPr lang="ru-RU" sz="1200" kern="1200" dirty="0">
              <a:solidFill>
                <a:schemeClr val="bg1">
                  <a:lumMod val="50000"/>
                </a:schemeClr>
              </a:solidFill>
            </a:rPr>
          </a:br>
          <a:endParaRPr lang="ru-RU" sz="1200" kern="1200" dirty="0">
            <a:solidFill>
              <a:schemeClr val="bg1">
                <a:lumMod val="50000"/>
              </a:schemeClr>
            </a:solidFill>
          </a:endParaRPr>
        </a:p>
        <a:p>
          <a:pPr marL="114300" lvl="1" indent="-114300" algn="l" defTabSz="533400">
            <a:lnSpc>
              <a:spcPct val="90000"/>
            </a:lnSpc>
            <a:spcBef>
              <a:spcPct val="0"/>
            </a:spcBef>
            <a:spcAft>
              <a:spcPct val="15000"/>
            </a:spcAft>
            <a:buChar char="•"/>
          </a:pPr>
          <a:r>
            <a:rPr lang="ru-RU" sz="1200" kern="1200" dirty="0">
              <a:solidFill>
                <a:schemeClr val="bg1">
                  <a:lumMod val="50000"/>
                </a:schemeClr>
              </a:solidFill>
            </a:rPr>
            <a:t>Регламентная операция по ФИ МСФО (корректировки ФИ по АС на АОСВ МСФО: признание, дисконтирование, начисление,  </a:t>
          </a:r>
          <a:r>
            <a:rPr lang="ru-RU" sz="1200" kern="1200" dirty="0" err="1">
              <a:solidFill>
                <a:schemeClr val="bg1">
                  <a:lumMod val="50000"/>
                </a:schemeClr>
              </a:solidFill>
            </a:rPr>
            <a:t>реклассы</a:t>
          </a:r>
          <a:r>
            <a:rPr lang="ru-RU" sz="1200" kern="1200" dirty="0">
              <a:solidFill>
                <a:schemeClr val="bg1">
                  <a:lumMod val="50000"/>
                </a:schemeClr>
              </a:solidFill>
            </a:rPr>
            <a:t> по интервалам)</a:t>
          </a:r>
        </a:p>
        <a:p>
          <a:pPr marL="114300" lvl="1" indent="-114300" algn="l" defTabSz="533400">
            <a:lnSpc>
              <a:spcPct val="90000"/>
            </a:lnSpc>
            <a:spcBef>
              <a:spcPct val="0"/>
            </a:spcBef>
            <a:spcAft>
              <a:spcPct val="15000"/>
            </a:spcAft>
            <a:buChar char="•"/>
          </a:pPr>
          <a:endParaRPr lang="ru-RU" sz="1200" kern="1200" dirty="0">
            <a:solidFill>
              <a:schemeClr val="bg1">
                <a:lumMod val="50000"/>
              </a:schemeClr>
            </a:solidFill>
          </a:endParaRPr>
        </a:p>
        <a:p>
          <a:pPr marL="114300" lvl="1" indent="-114300" algn="l" defTabSz="533400">
            <a:lnSpc>
              <a:spcPct val="90000"/>
            </a:lnSpc>
            <a:spcBef>
              <a:spcPct val="0"/>
            </a:spcBef>
            <a:spcAft>
              <a:spcPct val="15000"/>
            </a:spcAft>
            <a:buChar char="•"/>
          </a:pPr>
          <a:r>
            <a:rPr lang="ru-RU" sz="1200" kern="1200" dirty="0">
              <a:solidFill>
                <a:schemeClr val="bg1">
                  <a:lumMod val="50000"/>
                </a:schemeClr>
              </a:solidFill>
            </a:rPr>
            <a:t>Финансовые инструменты по </a:t>
          </a:r>
          <a:r>
            <a:rPr lang="ru-RU" sz="1200" kern="1200" dirty="0" err="1">
              <a:solidFill>
                <a:schemeClr val="bg1">
                  <a:lumMod val="50000"/>
                </a:schemeClr>
              </a:solidFill>
            </a:rPr>
            <a:t>СпрС</a:t>
          </a:r>
          <a:r>
            <a:rPr lang="ru-RU" sz="1200" kern="1200" dirty="0">
              <a:solidFill>
                <a:schemeClr val="bg1">
                  <a:lumMod val="50000"/>
                </a:schemeClr>
              </a:solidFill>
            </a:rPr>
            <a:t> (корректировки ФИ по </a:t>
          </a:r>
          <a:r>
            <a:rPr lang="ru-RU" sz="1200" kern="1200" dirty="0" err="1">
              <a:solidFill>
                <a:schemeClr val="bg1">
                  <a:lumMod val="50000"/>
                </a:schemeClr>
              </a:solidFill>
            </a:rPr>
            <a:t>СпрС</a:t>
          </a:r>
          <a:r>
            <a:rPr lang="ru-RU" sz="1200" kern="1200" dirty="0">
              <a:solidFill>
                <a:schemeClr val="bg1">
                  <a:lumMod val="50000"/>
                </a:schemeClr>
              </a:solidFill>
            </a:rPr>
            <a:t>: признание, переоценка)</a:t>
          </a:r>
        </a:p>
      </dsp:txBody>
      <dsp:txXfrm>
        <a:off x="4157709" y="771010"/>
        <a:ext cx="3165735" cy="3024788"/>
      </dsp:txXfrm>
    </dsp:sp>
    <dsp:sp modelId="{AA38706D-BDFF-4EED-A9C6-FB264FC074CD}">
      <dsp:nvSpPr>
        <dsp:cNvPr id="0" name=""/>
        <dsp:cNvSpPr/>
      </dsp:nvSpPr>
      <dsp:spPr>
        <a:xfrm>
          <a:off x="6704778" y="113012"/>
          <a:ext cx="1023188" cy="5934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solidFill>
              <a:schemeClr val="bg1">
                <a:lumMod val="50000"/>
              </a:schemeClr>
            </a:solidFill>
          </a:endParaRPr>
        </a:p>
      </dsp:txBody>
      <dsp:txXfrm>
        <a:off x="6704778" y="231697"/>
        <a:ext cx="845161" cy="356053"/>
      </dsp:txXfrm>
    </dsp:sp>
    <dsp:sp modelId="{1F5C0AB8-A772-4579-94A7-2498D6EB4C37}">
      <dsp:nvSpPr>
        <dsp:cNvPr id="0" name=""/>
        <dsp:cNvSpPr/>
      </dsp:nvSpPr>
      <dsp:spPr>
        <a:xfrm>
          <a:off x="8152686" y="179942"/>
          <a:ext cx="2383503" cy="6893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ru-RU" sz="1800" kern="1200" dirty="0">
              <a:solidFill>
                <a:schemeClr val="bg1">
                  <a:lumMod val="50000"/>
                </a:schemeClr>
              </a:solidFill>
            </a:rPr>
            <a:t>Отчетность</a:t>
          </a:r>
        </a:p>
      </dsp:txBody>
      <dsp:txXfrm>
        <a:off x="8152686" y="179942"/>
        <a:ext cx="2383503" cy="459562"/>
      </dsp:txXfrm>
    </dsp:sp>
    <dsp:sp modelId="{4ADDFC27-37CE-4666-A130-D169032A9EB9}">
      <dsp:nvSpPr>
        <dsp:cNvPr id="0" name=""/>
        <dsp:cNvSpPr/>
      </dsp:nvSpPr>
      <dsp:spPr>
        <a:xfrm>
          <a:off x="8394967" y="639505"/>
          <a:ext cx="2383503" cy="3213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533400">
            <a:lnSpc>
              <a:spcPct val="90000"/>
            </a:lnSpc>
            <a:spcBef>
              <a:spcPct val="0"/>
            </a:spcBef>
            <a:spcAft>
              <a:spcPct val="15000"/>
            </a:spcAft>
            <a:buChar char="•"/>
          </a:pPr>
          <a:endParaRPr lang="ru-RU" sz="1200" kern="1200" dirty="0">
            <a:solidFill>
              <a:schemeClr val="bg1">
                <a:lumMod val="50000"/>
              </a:schemeClr>
            </a:solidFill>
          </a:endParaRPr>
        </a:p>
        <a:p>
          <a:pPr marL="114300" lvl="1" indent="-114300" algn="l" defTabSz="533400">
            <a:lnSpc>
              <a:spcPct val="90000"/>
            </a:lnSpc>
            <a:spcBef>
              <a:spcPct val="0"/>
            </a:spcBef>
            <a:spcAft>
              <a:spcPct val="15000"/>
            </a:spcAft>
            <a:buChar char="•"/>
          </a:pPr>
          <a:endParaRPr lang="ru-RU" sz="1200" kern="1200" dirty="0">
            <a:solidFill>
              <a:schemeClr val="bg1">
                <a:lumMod val="50000"/>
              </a:schemeClr>
            </a:solidFill>
          </a:endParaRPr>
        </a:p>
        <a:p>
          <a:pPr marL="114300" lvl="1" indent="-114300" algn="l" defTabSz="533400">
            <a:lnSpc>
              <a:spcPct val="90000"/>
            </a:lnSpc>
            <a:spcBef>
              <a:spcPct val="0"/>
            </a:spcBef>
            <a:spcAft>
              <a:spcPct val="15000"/>
            </a:spcAft>
            <a:buChar char="•"/>
          </a:pPr>
          <a:endParaRPr lang="ru-RU" sz="1200" kern="1200" dirty="0">
            <a:solidFill>
              <a:schemeClr val="bg1">
                <a:lumMod val="50000"/>
              </a:schemeClr>
            </a:solidFill>
          </a:endParaRPr>
        </a:p>
        <a:p>
          <a:pPr marL="114300" lvl="1" indent="-114300" algn="l" defTabSz="622300">
            <a:lnSpc>
              <a:spcPct val="90000"/>
            </a:lnSpc>
            <a:spcBef>
              <a:spcPct val="0"/>
            </a:spcBef>
            <a:spcAft>
              <a:spcPct val="15000"/>
            </a:spcAft>
            <a:buChar char="•"/>
          </a:pPr>
          <a:r>
            <a:rPr lang="ru-RU" sz="1400" kern="1200" dirty="0">
              <a:solidFill>
                <a:schemeClr val="bg1">
                  <a:lumMod val="50000"/>
                </a:schemeClr>
              </a:solidFill>
            </a:rPr>
            <a:t>Статьи ФИ в </a:t>
          </a:r>
          <a:r>
            <a:rPr lang="en-US" sz="1400" kern="1200" dirty="0">
              <a:solidFill>
                <a:schemeClr val="bg1">
                  <a:lumMod val="50000"/>
                </a:schemeClr>
              </a:solidFill>
            </a:rPr>
            <a:t>TB</a:t>
          </a:r>
          <a:endParaRPr lang="ru-RU" sz="1400" kern="1200" dirty="0">
            <a:solidFill>
              <a:schemeClr val="bg1">
                <a:lumMod val="50000"/>
              </a:schemeClr>
            </a:solidFill>
          </a:endParaRPr>
        </a:p>
        <a:p>
          <a:pPr marL="114300" lvl="1" indent="-114300" algn="l" defTabSz="622300">
            <a:lnSpc>
              <a:spcPct val="90000"/>
            </a:lnSpc>
            <a:spcBef>
              <a:spcPct val="0"/>
            </a:spcBef>
            <a:spcAft>
              <a:spcPct val="15000"/>
            </a:spcAft>
            <a:buChar char="•"/>
          </a:pPr>
          <a:endParaRPr lang="ru-RU" sz="1400" kern="1200" dirty="0">
            <a:solidFill>
              <a:schemeClr val="bg1">
                <a:lumMod val="50000"/>
              </a:schemeClr>
            </a:solidFill>
          </a:endParaRPr>
        </a:p>
        <a:p>
          <a:pPr marL="114300" lvl="1" indent="-114300" algn="l" defTabSz="622300">
            <a:lnSpc>
              <a:spcPct val="90000"/>
            </a:lnSpc>
            <a:spcBef>
              <a:spcPct val="0"/>
            </a:spcBef>
            <a:spcAft>
              <a:spcPct val="15000"/>
            </a:spcAft>
            <a:buChar char="•"/>
          </a:pPr>
          <a:r>
            <a:rPr lang="ru-RU" sz="1400" kern="1200" dirty="0">
              <a:solidFill>
                <a:schemeClr val="bg1">
                  <a:lumMod val="50000"/>
                </a:schemeClr>
              </a:solidFill>
            </a:rPr>
            <a:t>Примечание по ФИ: по классам ФИ, интервалам погашения, уровням справедливой стоимости</a:t>
          </a:r>
        </a:p>
      </dsp:txBody>
      <dsp:txXfrm>
        <a:off x="8464777" y="709315"/>
        <a:ext cx="2243883" cy="30733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5EF5B-93AB-459A-A8D3-A2836F35002C}">
      <dsp:nvSpPr>
        <dsp:cNvPr id="0" name=""/>
        <dsp:cNvSpPr/>
      </dsp:nvSpPr>
      <dsp:spPr>
        <a:xfrm>
          <a:off x="1871" y="83025"/>
          <a:ext cx="2294066" cy="648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ru-RU" sz="1500" kern="1200" dirty="0">
              <a:solidFill>
                <a:schemeClr val="bg1">
                  <a:lumMod val="50000"/>
                </a:schemeClr>
              </a:solidFill>
            </a:rPr>
            <a:t>ФСД</a:t>
          </a:r>
        </a:p>
      </dsp:txBody>
      <dsp:txXfrm>
        <a:off x="1871" y="83025"/>
        <a:ext cx="2294066" cy="432000"/>
      </dsp:txXfrm>
    </dsp:sp>
    <dsp:sp modelId="{88175DA7-A634-4C4B-B3A1-1B6B3DD5AB89}">
      <dsp:nvSpPr>
        <dsp:cNvPr id="0" name=""/>
        <dsp:cNvSpPr/>
      </dsp:nvSpPr>
      <dsp:spPr>
        <a:xfrm>
          <a:off x="337193" y="515025"/>
          <a:ext cx="2294066" cy="3888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ФСД АОСВ НСБУ</a:t>
          </a:r>
        </a:p>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ФСД контрагенты (с классами и плановыми датами погашений задолженностей) для ОКУ</a:t>
          </a:r>
          <a:br>
            <a:rPr lang="ru-RU" sz="1500" kern="1200" dirty="0">
              <a:solidFill>
                <a:schemeClr val="bg1">
                  <a:lumMod val="50000"/>
                </a:schemeClr>
              </a:solidFill>
            </a:rPr>
          </a:b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Прайс лист для резерва по МПЗ (</a:t>
          </a:r>
          <a:r>
            <a:rPr lang="en-US" sz="1500" kern="1200" dirty="0">
              <a:solidFill>
                <a:schemeClr val="bg1">
                  <a:lumMod val="50000"/>
                </a:schemeClr>
              </a:solidFill>
            </a:rPr>
            <a:t>NRV </a:t>
          </a:r>
          <a:r>
            <a:rPr lang="ru-RU" sz="1500" kern="1200" dirty="0">
              <a:solidFill>
                <a:schemeClr val="bg1">
                  <a:lumMod val="50000"/>
                </a:schemeClr>
              </a:solidFill>
            </a:rPr>
            <a:t>тест)</a:t>
          </a:r>
        </a:p>
      </dsp:txBody>
      <dsp:txXfrm>
        <a:off x="404384" y="582216"/>
        <a:ext cx="2159684" cy="3753618"/>
      </dsp:txXfrm>
    </dsp:sp>
    <dsp:sp modelId="{02198AAF-882D-4EDC-B3E9-3994FDAC3785}">
      <dsp:nvSpPr>
        <dsp:cNvPr id="0" name=""/>
        <dsp:cNvSpPr/>
      </dsp:nvSpPr>
      <dsp:spPr>
        <a:xfrm>
          <a:off x="2697001" y="13447"/>
          <a:ext cx="850255" cy="5711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ru-RU" sz="1200" kern="1200">
            <a:solidFill>
              <a:schemeClr val="bg1">
                <a:lumMod val="50000"/>
              </a:schemeClr>
            </a:solidFill>
          </a:endParaRPr>
        </a:p>
      </dsp:txBody>
      <dsp:txXfrm>
        <a:off x="2697001" y="127678"/>
        <a:ext cx="678908" cy="342694"/>
      </dsp:txXfrm>
    </dsp:sp>
    <dsp:sp modelId="{C7ADD42D-0921-4C31-A28B-2BBF36D192CC}">
      <dsp:nvSpPr>
        <dsp:cNvPr id="0" name=""/>
        <dsp:cNvSpPr/>
      </dsp:nvSpPr>
      <dsp:spPr>
        <a:xfrm>
          <a:off x="3900192" y="83025"/>
          <a:ext cx="2294066" cy="648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ru-RU" sz="1500" kern="1200" dirty="0">
              <a:solidFill>
                <a:schemeClr val="bg1">
                  <a:lumMod val="50000"/>
                </a:schemeClr>
              </a:solidFill>
            </a:rPr>
            <a:t>Учет</a:t>
          </a:r>
        </a:p>
      </dsp:txBody>
      <dsp:txXfrm>
        <a:off x="3900192" y="83025"/>
        <a:ext cx="2294066" cy="432000"/>
      </dsp:txXfrm>
    </dsp:sp>
    <dsp:sp modelId="{BA829229-2C8C-4D6D-873B-904DE3F0ECE0}">
      <dsp:nvSpPr>
        <dsp:cNvPr id="0" name=""/>
        <dsp:cNvSpPr/>
      </dsp:nvSpPr>
      <dsp:spPr>
        <a:xfrm>
          <a:off x="3687026" y="507443"/>
          <a:ext cx="3660136" cy="3888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Трансформация - Остатки на счетах объектов учета на других статьях</a:t>
          </a:r>
          <a:br>
            <a:rPr lang="ru-RU" sz="1500" kern="1200" dirty="0">
              <a:solidFill>
                <a:schemeClr val="bg1">
                  <a:lumMod val="50000"/>
                </a:schemeClr>
              </a:solidFill>
            </a:rPr>
          </a:b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Начисления резервов МСФО</a:t>
          </a:r>
        </a:p>
      </dsp:txBody>
      <dsp:txXfrm>
        <a:off x="3794228" y="614645"/>
        <a:ext cx="3445732" cy="3673596"/>
      </dsp:txXfrm>
    </dsp:sp>
    <dsp:sp modelId="{AA38706D-BDFF-4EED-A9C6-FB264FC074CD}">
      <dsp:nvSpPr>
        <dsp:cNvPr id="0" name=""/>
        <dsp:cNvSpPr/>
      </dsp:nvSpPr>
      <dsp:spPr>
        <a:xfrm>
          <a:off x="6712790" y="13447"/>
          <a:ext cx="1099285" cy="5711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ru-RU" sz="1200" kern="1200">
            <a:solidFill>
              <a:schemeClr val="bg1">
                <a:lumMod val="50000"/>
              </a:schemeClr>
            </a:solidFill>
          </a:endParaRPr>
        </a:p>
      </dsp:txBody>
      <dsp:txXfrm>
        <a:off x="6712790" y="127678"/>
        <a:ext cx="927938" cy="342694"/>
      </dsp:txXfrm>
    </dsp:sp>
    <dsp:sp modelId="{1F5C0AB8-A772-4579-94A7-2498D6EB4C37}">
      <dsp:nvSpPr>
        <dsp:cNvPr id="0" name=""/>
        <dsp:cNvSpPr/>
      </dsp:nvSpPr>
      <dsp:spPr>
        <a:xfrm>
          <a:off x="8268383" y="83025"/>
          <a:ext cx="2294066" cy="648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ru-RU" sz="1500" kern="1200" dirty="0">
              <a:solidFill>
                <a:schemeClr val="bg1">
                  <a:lumMod val="50000"/>
                </a:schemeClr>
              </a:solidFill>
            </a:rPr>
            <a:t>Отчетность</a:t>
          </a:r>
        </a:p>
      </dsp:txBody>
      <dsp:txXfrm>
        <a:off x="8268383" y="83025"/>
        <a:ext cx="2294066" cy="432000"/>
      </dsp:txXfrm>
    </dsp:sp>
    <dsp:sp modelId="{4ADDFC27-37CE-4666-A130-D169032A9EB9}">
      <dsp:nvSpPr>
        <dsp:cNvPr id="0" name=""/>
        <dsp:cNvSpPr/>
      </dsp:nvSpPr>
      <dsp:spPr>
        <a:xfrm>
          <a:off x="8501573" y="515025"/>
          <a:ext cx="2294066" cy="3888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Статьи резервов в </a:t>
          </a:r>
          <a:r>
            <a:rPr lang="en-US" sz="1500" kern="1200" dirty="0">
              <a:solidFill>
                <a:schemeClr val="bg1">
                  <a:lumMod val="50000"/>
                </a:schemeClr>
              </a:solidFill>
            </a:rPr>
            <a:t>TB</a:t>
          </a: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Примечание ДЗ по срокам погашения</a:t>
          </a:r>
          <a:br>
            <a:rPr lang="ru-RU" sz="1500" kern="1200" dirty="0">
              <a:solidFill>
                <a:schemeClr val="bg1">
                  <a:lumMod val="50000"/>
                </a:schemeClr>
              </a:solidFill>
            </a:rPr>
          </a:b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Суммы резервов в Примечании по МПЗ</a:t>
          </a:r>
          <a:br>
            <a:rPr lang="ru-RU" sz="1500" kern="1200" dirty="0">
              <a:solidFill>
                <a:schemeClr val="bg1">
                  <a:lumMod val="50000"/>
                </a:schemeClr>
              </a:solidFill>
            </a:rPr>
          </a:br>
          <a:endParaRPr lang="ru-RU" sz="1500" kern="1200" dirty="0">
            <a:solidFill>
              <a:schemeClr val="bg1">
                <a:lumMod val="50000"/>
              </a:schemeClr>
            </a:solidFill>
          </a:endParaRPr>
        </a:p>
        <a:p>
          <a:pPr marL="114300" lvl="1" indent="-114300" algn="l" defTabSz="666750">
            <a:lnSpc>
              <a:spcPct val="90000"/>
            </a:lnSpc>
            <a:spcBef>
              <a:spcPct val="0"/>
            </a:spcBef>
            <a:spcAft>
              <a:spcPct val="15000"/>
            </a:spcAft>
            <a:buChar char="•"/>
          </a:pPr>
          <a:r>
            <a:rPr lang="ru-RU" sz="1500" kern="1200" dirty="0">
              <a:solidFill>
                <a:schemeClr val="bg1">
                  <a:lumMod val="50000"/>
                </a:schemeClr>
              </a:solidFill>
            </a:rPr>
            <a:t>Суммы резервов в примечании по ДЗ, ФИ</a:t>
          </a:r>
        </a:p>
      </dsp:txBody>
      <dsp:txXfrm>
        <a:off x="8568764" y="582216"/>
        <a:ext cx="2159684" cy="37536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C7409-FC44-48BA-8165-C6C43B3C3655}">
      <dsp:nvSpPr>
        <dsp:cNvPr id="0" name=""/>
        <dsp:cNvSpPr/>
      </dsp:nvSpPr>
      <dsp:spPr>
        <a:xfrm>
          <a:off x="3417" y="28736"/>
          <a:ext cx="3331666" cy="5445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ФСД</a:t>
          </a:r>
        </a:p>
      </dsp:txBody>
      <dsp:txXfrm>
        <a:off x="3417" y="28736"/>
        <a:ext cx="3331666" cy="544583"/>
      </dsp:txXfrm>
    </dsp:sp>
    <dsp:sp modelId="{1D4B4F99-63FB-4427-8152-07B91819D42B}">
      <dsp:nvSpPr>
        <dsp:cNvPr id="0" name=""/>
        <dsp:cNvSpPr/>
      </dsp:nvSpPr>
      <dsp:spPr>
        <a:xfrm>
          <a:off x="3417" y="573319"/>
          <a:ext cx="3331666" cy="34303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ФСД АОСВ НСБУ (Остатки БУ, Остатки на счетах ОНА/ОНО (разницы между БУ и НУ по видам)</a:t>
          </a:r>
        </a:p>
      </dsp:txBody>
      <dsp:txXfrm>
        <a:off x="3417" y="573319"/>
        <a:ext cx="3331666" cy="3430392"/>
      </dsp:txXfrm>
    </dsp:sp>
    <dsp:sp modelId="{7EBCFC3D-868A-4BF5-AFFC-69E302658A06}">
      <dsp:nvSpPr>
        <dsp:cNvPr id="0" name=""/>
        <dsp:cNvSpPr/>
      </dsp:nvSpPr>
      <dsp:spPr>
        <a:xfrm>
          <a:off x="3801516" y="28736"/>
          <a:ext cx="3331666" cy="5445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Учет</a:t>
          </a:r>
        </a:p>
      </dsp:txBody>
      <dsp:txXfrm>
        <a:off x="3801516" y="28736"/>
        <a:ext cx="3331666" cy="544583"/>
      </dsp:txXfrm>
    </dsp:sp>
    <dsp:sp modelId="{6B661EE7-EFE3-4F1D-9E76-A030B8D667D5}">
      <dsp:nvSpPr>
        <dsp:cNvPr id="0" name=""/>
        <dsp:cNvSpPr/>
      </dsp:nvSpPr>
      <dsp:spPr>
        <a:xfrm>
          <a:off x="3801516" y="573319"/>
          <a:ext cx="3331666" cy="34303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Остатки АОСВ МСФО (Данные НСБУ + корректировки МСФО)</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Постоянные разницы от корректировок МСФО (исключения эффектов ПР из ОН)</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Расчет отложенных налогов по корректировкам МСФО (на основе разниц между остатков БУ и МСФО)</a:t>
          </a:r>
          <a:br>
            <a:rPr lang="ru-RU" sz="1800" kern="1200" dirty="0">
              <a:solidFill>
                <a:schemeClr val="bg1">
                  <a:lumMod val="50000"/>
                </a:schemeClr>
              </a:solidFill>
            </a:rPr>
          </a:br>
          <a:endParaRPr lang="ru-RU" sz="1800" kern="1200" dirty="0">
            <a:solidFill>
              <a:schemeClr val="bg1">
                <a:lumMod val="50000"/>
              </a:schemeClr>
            </a:solidFill>
          </a:endParaRPr>
        </a:p>
      </dsp:txBody>
      <dsp:txXfrm>
        <a:off x="3801516" y="573319"/>
        <a:ext cx="3331666" cy="3430392"/>
      </dsp:txXfrm>
    </dsp:sp>
    <dsp:sp modelId="{4A1ACDAA-0738-4DF3-A5BB-1F4A1AD8FF49}">
      <dsp:nvSpPr>
        <dsp:cNvPr id="0" name=""/>
        <dsp:cNvSpPr/>
      </dsp:nvSpPr>
      <dsp:spPr>
        <a:xfrm>
          <a:off x="7599616" y="28736"/>
          <a:ext cx="3331666" cy="5445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Отчетность</a:t>
          </a:r>
        </a:p>
      </dsp:txBody>
      <dsp:txXfrm>
        <a:off x="7599616" y="28736"/>
        <a:ext cx="3331666" cy="544583"/>
      </dsp:txXfrm>
    </dsp:sp>
    <dsp:sp modelId="{F0753BCA-B76F-41EF-BACE-B0499F55FC82}">
      <dsp:nvSpPr>
        <dsp:cNvPr id="0" name=""/>
        <dsp:cNvSpPr/>
      </dsp:nvSpPr>
      <dsp:spPr>
        <a:xfrm>
          <a:off x="7599616" y="573319"/>
          <a:ext cx="3331666" cy="34303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Статьи ОНА, ОНО в </a:t>
          </a:r>
          <a:r>
            <a:rPr lang="en-US" sz="1800" kern="1200" dirty="0">
              <a:solidFill>
                <a:schemeClr val="bg1">
                  <a:lumMod val="50000"/>
                </a:schemeClr>
              </a:solidFill>
            </a:rPr>
            <a:t>TB</a:t>
          </a:r>
          <a:r>
            <a:rPr lang="ru-RU" sz="1800" kern="1200" dirty="0">
              <a:solidFill>
                <a:schemeClr val="bg1">
                  <a:lumMod val="50000"/>
                </a:schemeClr>
              </a:solidFill>
            </a:rPr>
            <a:t>, отражающие разницы по видам между НУ и МСФО (сумма разниц «БУ-НУ» и «БУ-МСФО»)</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Примечание по отложенным налогам в разрезе движений и видов разниц</a:t>
          </a:r>
        </a:p>
      </dsp:txBody>
      <dsp:txXfrm>
        <a:off x="7599616" y="573319"/>
        <a:ext cx="3331666" cy="34303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C7409-FC44-48BA-8165-C6C43B3C3655}">
      <dsp:nvSpPr>
        <dsp:cNvPr id="0" name=""/>
        <dsp:cNvSpPr/>
      </dsp:nvSpPr>
      <dsp:spPr>
        <a:xfrm>
          <a:off x="3417" y="8683"/>
          <a:ext cx="3331666" cy="109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ФСД</a:t>
          </a:r>
        </a:p>
      </dsp:txBody>
      <dsp:txXfrm>
        <a:off x="3417" y="8683"/>
        <a:ext cx="3331666" cy="1094400"/>
      </dsp:txXfrm>
    </dsp:sp>
    <dsp:sp modelId="{1D4B4F99-63FB-4427-8152-07B91819D42B}">
      <dsp:nvSpPr>
        <dsp:cNvPr id="0" name=""/>
        <dsp:cNvSpPr/>
      </dsp:nvSpPr>
      <dsp:spPr>
        <a:xfrm>
          <a:off x="3417" y="1103084"/>
          <a:ext cx="3331666" cy="29206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ФСД ВГО Услуги (Остатки ДКЗ)</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ФСД ВГО Займы (Остатки ДКЗ)</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ФСД ВГО МПЗ, ВНА (Выручка продавца против закупок покупателя, Себестоимость продавца, Выручка покупателя, Себестоимость покупателя)</a:t>
          </a:r>
        </a:p>
      </dsp:txBody>
      <dsp:txXfrm>
        <a:off x="3417" y="1103084"/>
        <a:ext cx="3331666" cy="2920680"/>
      </dsp:txXfrm>
    </dsp:sp>
    <dsp:sp modelId="{7EBCFC3D-868A-4BF5-AFFC-69E302658A06}">
      <dsp:nvSpPr>
        <dsp:cNvPr id="0" name=""/>
        <dsp:cNvSpPr/>
      </dsp:nvSpPr>
      <dsp:spPr>
        <a:xfrm>
          <a:off x="3801516" y="8683"/>
          <a:ext cx="3331666" cy="109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Учет</a:t>
          </a:r>
        </a:p>
      </dsp:txBody>
      <dsp:txXfrm>
        <a:off x="3801516" y="8683"/>
        <a:ext cx="3331666" cy="1094400"/>
      </dsp:txXfrm>
    </dsp:sp>
    <dsp:sp modelId="{6B661EE7-EFE3-4F1D-9E76-A030B8D667D5}">
      <dsp:nvSpPr>
        <dsp:cNvPr id="0" name=""/>
        <dsp:cNvSpPr/>
      </dsp:nvSpPr>
      <dsp:spPr>
        <a:xfrm>
          <a:off x="3801516" y="1103084"/>
          <a:ext cx="3331666" cy="29206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Организации периметра для ВГО</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Урегулирование ВГО</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Элиминация ВГО</a:t>
          </a:r>
        </a:p>
      </dsp:txBody>
      <dsp:txXfrm>
        <a:off x="3801516" y="1103084"/>
        <a:ext cx="3331666" cy="2920680"/>
      </dsp:txXfrm>
    </dsp:sp>
    <dsp:sp modelId="{4A1ACDAA-0738-4DF3-A5BB-1F4A1AD8FF49}">
      <dsp:nvSpPr>
        <dsp:cNvPr id="0" name=""/>
        <dsp:cNvSpPr/>
      </dsp:nvSpPr>
      <dsp:spPr>
        <a:xfrm>
          <a:off x="7599616" y="8683"/>
          <a:ext cx="3331666" cy="109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Отчетность</a:t>
          </a:r>
        </a:p>
      </dsp:txBody>
      <dsp:txXfrm>
        <a:off x="7599616" y="8683"/>
        <a:ext cx="3331666" cy="1094400"/>
      </dsp:txXfrm>
    </dsp:sp>
    <dsp:sp modelId="{F0753BCA-B76F-41EF-BACE-B0499F55FC82}">
      <dsp:nvSpPr>
        <dsp:cNvPr id="0" name=""/>
        <dsp:cNvSpPr/>
      </dsp:nvSpPr>
      <dsp:spPr>
        <a:xfrm>
          <a:off x="7599616" y="1103084"/>
          <a:ext cx="3331666" cy="29206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Статьи ДЗ, КЗ, ВНА, МПЗ, ФИ, ОПУ – с исключением эффектов ВГО</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Примечания скорректированы с учетом </a:t>
          </a:r>
          <a:r>
            <a:rPr lang="ru-RU" sz="1800" kern="1200" dirty="0" err="1">
              <a:solidFill>
                <a:schemeClr val="bg1">
                  <a:lumMod val="50000"/>
                </a:schemeClr>
              </a:solidFill>
            </a:rPr>
            <a:t>конс</a:t>
          </a:r>
          <a:r>
            <a:rPr lang="ru-RU" sz="1800" kern="1200" dirty="0">
              <a:solidFill>
                <a:schemeClr val="bg1">
                  <a:lumMod val="50000"/>
                </a:schemeClr>
              </a:solidFill>
            </a:rPr>
            <a:t>. корректировок</a:t>
          </a:r>
        </a:p>
      </dsp:txBody>
      <dsp:txXfrm>
        <a:off x="7599616" y="1103084"/>
        <a:ext cx="3331666" cy="29206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C7409-FC44-48BA-8165-C6C43B3C3655}">
      <dsp:nvSpPr>
        <dsp:cNvPr id="0" name=""/>
        <dsp:cNvSpPr/>
      </dsp:nvSpPr>
      <dsp:spPr>
        <a:xfrm>
          <a:off x="14083" y="0"/>
          <a:ext cx="3325162" cy="5526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ts val="0"/>
            </a:spcAft>
            <a:buNone/>
          </a:pPr>
          <a:r>
            <a:rPr lang="ru-RU" sz="2400" kern="1200" dirty="0">
              <a:solidFill>
                <a:schemeClr val="bg1">
                  <a:lumMod val="50000"/>
                </a:schemeClr>
              </a:solidFill>
            </a:rPr>
            <a:t>АОСВ МСФО от ДЗО</a:t>
          </a:r>
        </a:p>
      </dsp:txBody>
      <dsp:txXfrm>
        <a:off x="14083" y="0"/>
        <a:ext cx="3325162" cy="552604"/>
      </dsp:txXfrm>
    </dsp:sp>
    <dsp:sp modelId="{1D4B4F99-63FB-4427-8152-07B91819D42B}">
      <dsp:nvSpPr>
        <dsp:cNvPr id="0" name=""/>
        <dsp:cNvSpPr/>
      </dsp:nvSpPr>
      <dsp:spPr>
        <a:xfrm>
          <a:off x="14083" y="552604"/>
          <a:ext cx="3325162" cy="28173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АОСВ МСФО от ДЗО</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Данные регламента</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Движения инвестиций</a:t>
          </a:r>
        </a:p>
      </dsp:txBody>
      <dsp:txXfrm>
        <a:off x="14083" y="552604"/>
        <a:ext cx="3325162" cy="2817322"/>
      </dsp:txXfrm>
    </dsp:sp>
    <dsp:sp modelId="{7EBCFC3D-868A-4BF5-AFFC-69E302658A06}">
      <dsp:nvSpPr>
        <dsp:cNvPr id="0" name=""/>
        <dsp:cNvSpPr/>
      </dsp:nvSpPr>
      <dsp:spPr>
        <a:xfrm>
          <a:off x="3804768" y="0"/>
          <a:ext cx="3325162" cy="5526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Поправки</a:t>
          </a:r>
        </a:p>
      </dsp:txBody>
      <dsp:txXfrm>
        <a:off x="3804768" y="0"/>
        <a:ext cx="3325162" cy="552604"/>
      </dsp:txXfrm>
    </dsp:sp>
    <dsp:sp modelId="{6B661EE7-EFE3-4F1D-9E76-A030B8D667D5}">
      <dsp:nvSpPr>
        <dsp:cNvPr id="0" name=""/>
        <dsp:cNvSpPr/>
      </dsp:nvSpPr>
      <dsp:spPr>
        <a:xfrm>
          <a:off x="3804768" y="552604"/>
          <a:ext cx="3325162" cy="28173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Приобретение дочки («инвестиции против капитала»)</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Отражение НДУ</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Выбытие дочки</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Приобретение АП/СП</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Эффект от владения АП/СП</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Выбытие АП/СП</a:t>
          </a:r>
        </a:p>
        <a:p>
          <a:pPr marL="171450" lvl="1" indent="-171450" algn="l" defTabSz="800100">
            <a:lnSpc>
              <a:spcPct val="90000"/>
            </a:lnSpc>
            <a:spcBef>
              <a:spcPct val="0"/>
            </a:spcBef>
            <a:spcAft>
              <a:spcPct val="15000"/>
            </a:spcAft>
            <a:buChar char="•"/>
          </a:pPr>
          <a:endParaRPr lang="ru-RU" sz="1800" kern="1200" dirty="0">
            <a:solidFill>
              <a:schemeClr val="bg1">
                <a:lumMod val="50000"/>
              </a:schemeClr>
            </a:solidFill>
          </a:endParaRPr>
        </a:p>
      </dsp:txBody>
      <dsp:txXfrm>
        <a:off x="3804768" y="552604"/>
        <a:ext cx="3325162" cy="2817322"/>
      </dsp:txXfrm>
    </dsp:sp>
    <dsp:sp modelId="{4A1ACDAA-0738-4DF3-A5BB-1F4A1AD8FF49}">
      <dsp:nvSpPr>
        <dsp:cNvPr id="0" name=""/>
        <dsp:cNvSpPr/>
      </dsp:nvSpPr>
      <dsp:spPr>
        <a:xfrm>
          <a:off x="7595453" y="0"/>
          <a:ext cx="3325162" cy="55260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1">
                  <a:lumMod val="50000"/>
                </a:schemeClr>
              </a:solidFill>
            </a:rPr>
            <a:t>Отчетность</a:t>
          </a:r>
        </a:p>
      </dsp:txBody>
      <dsp:txXfrm>
        <a:off x="7595453" y="0"/>
        <a:ext cx="3325162" cy="552604"/>
      </dsp:txXfrm>
    </dsp:sp>
    <dsp:sp modelId="{F0753BCA-B76F-41EF-BACE-B0499F55FC82}">
      <dsp:nvSpPr>
        <dsp:cNvPr id="0" name=""/>
        <dsp:cNvSpPr/>
      </dsp:nvSpPr>
      <dsp:spPr>
        <a:xfrm>
          <a:off x="7595453" y="552604"/>
          <a:ext cx="3325162" cy="28173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a:softEdge rad="0"/>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ctr" anchorCtr="0">
          <a:noAutofit/>
        </a:bodyPr>
        <a:lstStyle/>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Статьи консолидированной отчетности, скорректированные на поправки.</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Раскрытие периметра</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Раскрытие по инвестициям в АП/СП (сальдо и движения – долей, балансовой стоимости)</a:t>
          </a:r>
        </a:p>
        <a:p>
          <a:pPr marL="171450" lvl="1" indent="-171450" algn="l" defTabSz="800100">
            <a:lnSpc>
              <a:spcPct val="90000"/>
            </a:lnSpc>
            <a:spcBef>
              <a:spcPct val="0"/>
            </a:spcBef>
            <a:spcAft>
              <a:spcPct val="15000"/>
            </a:spcAft>
            <a:buChar char="•"/>
          </a:pPr>
          <a:r>
            <a:rPr lang="ru-RU" sz="1800" kern="1200" dirty="0">
              <a:solidFill>
                <a:schemeClr val="bg1">
                  <a:lumMod val="50000"/>
                </a:schemeClr>
              </a:solidFill>
            </a:rPr>
            <a:t>Раскрытие отчетности АП/СП (баланс и ОПУ - кратко)</a:t>
          </a:r>
        </a:p>
      </dsp:txBody>
      <dsp:txXfrm>
        <a:off x="7595453" y="552604"/>
        <a:ext cx="3325162" cy="28173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t" anchorCtr="0" compatLnSpc="1">
            <a:prstTxWarp prst="textNoShape">
              <a:avLst/>
            </a:prstTxWarp>
          </a:bodyPr>
          <a:lstStyle>
            <a:lvl1pPr defTabSz="912813" eaLnBrk="0" hangingPunct="0">
              <a:lnSpc>
                <a:spcPct val="100000"/>
              </a:lnSpc>
              <a:spcBef>
                <a:spcPct val="0"/>
              </a:spcBef>
              <a:buSzTx/>
              <a:buFontTx/>
              <a:buNone/>
              <a:defRPr sz="1200" b="0">
                <a:solidFill>
                  <a:schemeClr val="tx1"/>
                </a:solidFill>
                <a:latin typeface="Times New Roman" pitchFamily="18" charset="0"/>
              </a:defRPr>
            </a:lvl1pPr>
          </a:lstStyle>
          <a:p>
            <a:pPr>
              <a:defRPr/>
            </a:pPr>
            <a:endParaRPr lang="ru-RU"/>
          </a:p>
        </p:txBody>
      </p:sp>
      <p:sp>
        <p:nvSpPr>
          <p:cNvPr id="20483" name="Rectangle 3"/>
          <p:cNvSpPr>
            <a:spLocks noGrp="1" noChangeArrowheads="1"/>
          </p:cNvSpPr>
          <p:nvPr>
            <p:ph type="dt" sz="quarter" idx="1"/>
          </p:nvPr>
        </p:nvSpPr>
        <p:spPr bwMode="auto">
          <a:xfrm>
            <a:off x="3851275" y="0"/>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t" anchorCtr="0" compatLnSpc="1">
            <a:prstTxWarp prst="textNoShape">
              <a:avLst/>
            </a:prstTxWarp>
          </a:bodyPr>
          <a:lstStyle>
            <a:lvl1pPr algn="r" defTabSz="912813" eaLnBrk="0" hangingPunct="0">
              <a:lnSpc>
                <a:spcPct val="100000"/>
              </a:lnSpc>
              <a:spcBef>
                <a:spcPct val="0"/>
              </a:spcBef>
              <a:buSzTx/>
              <a:buFontTx/>
              <a:buNone/>
              <a:defRPr sz="1200" b="0">
                <a:solidFill>
                  <a:schemeClr val="tx1"/>
                </a:solidFill>
                <a:latin typeface="Times New Roman" pitchFamily="18" charset="0"/>
              </a:defRPr>
            </a:lvl1pPr>
          </a:lstStyle>
          <a:p>
            <a:pPr>
              <a:defRPr/>
            </a:pPr>
            <a:endParaRPr lang="ru-RU"/>
          </a:p>
        </p:txBody>
      </p:sp>
      <p:sp>
        <p:nvSpPr>
          <p:cNvPr id="20484" name="Rectangle 4"/>
          <p:cNvSpPr>
            <a:spLocks noGrp="1" noChangeArrowheads="1"/>
          </p:cNvSpPr>
          <p:nvPr>
            <p:ph type="ftr" sz="quarter" idx="2"/>
          </p:nvPr>
        </p:nvSpPr>
        <p:spPr bwMode="auto">
          <a:xfrm>
            <a:off x="0" y="9426575"/>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b" anchorCtr="0" compatLnSpc="1">
            <a:prstTxWarp prst="textNoShape">
              <a:avLst/>
            </a:prstTxWarp>
          </a:bodyPr>
          <a:lstStyle>
            <a:lvl1pPr defTabSz="912813" eaLnBrk="0" hangingPunct="0">
              <a:lnSpc>
                <a:spcPct val="100000"/>
              </a:lnSpc>
              <a:spcBef>
                <a:spcPct val="0"/>
              </a:spcBef>
              <a:buSzTx/>
              <a:buFontTx/>
              <a:buNone/>
              <a:defRPr sz="1200" b="0">
                <a:solidFill>
                  <a:schemeClr val="tx1"/>
                </a:solidFill>
                <a:latin typeface="Times New Roman" pitchFamily="18" charset="0"/>
              </a:defRPr>
            </a:lvl1pPr>
          </a:lstStyle>
          <a:p>
            <a:pPr>
              <a:defRPr/>
            </a:pPr>
            <a:endParaRPr lang="ru-RU"/>
          </a:p>
        </p:txBody>
      </p:sp>
      <p:sp>
        <p:nvSpPr>
          <p:cNvPr id="20485" name="Rectangle 5"/>
          <p:cNvSpPr>
            <a:spLocks noGrp="1" noChangeArrowheads="1"/>
          </p:cNvSpPr>
          <p:nvPr>
            <p:ph type="sldNum" sz="quarter" idx="3"/>
          </p:nvPr>
        </p:nvSpPr>
        <p:spPr bwMode="auto">
          <a:xfrm>
            <a:off x="3851275" y="9426575"/>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b" anchorCtr="0" compatLnSpc="1">
            <a:prstTxWarp prst="textNoShape">
              <a:avLst/>
            </a:prstTxWarp>
          </a:bodyPr>
          <a:lstStyle>
            <a:lvl1pPr algn="r" defTabSz="912813" eaLnBrk="0" hangingPunct="0">
              <a:lnSpc>
                <a:spcPct val="100000"/>
              </a:lnSpc>
              <a:spcBef>
                <a:spcPct val="0"/>
              </a:spcBef>
              <a:buSzTx/>
              <a:buFontTx/>
              <a:buNone/>
              <a:defRPr sz="1200" b="0">
                <a:solidFill>
                  <a:schemeClr val="tx1"/>
                </a:solidFill>
                <a:latin typeface="Times New Roman" panose="02020603050405020304" pitchFamily="18" charset="0"/>
              </a:defRPr>
            </a:lvl1pPr>
          </a:lstStyle>
          <a:p>
            <a:pPr>
              <a:defRPr/>
            </a:pPr>
            <a:fld id="{60D368E3-437B-4FA4-888B-B351FBD73102}" type="slidenum">
              <a:rPr lang="ru-RU" altLang="ru-RU"/>
              <a:pPr>
                <a:defRPr/>
              </a:pPr>
              <a:t>‹#›</a:t>
            </a:fld>
            <a:endParaRPr lang="ru-RU" altLang="ru-R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t" anchorCtr="0" compatLnSpc="1">
            <a:prstTxWarp prst="textNoShape">
              <a:avLst/>
            </a:prstTxWarp>
          </a:bodyPr>
          <a:lstStyle>
            <a:lvl1pPr defTabSz="912813" eaLnBrk="0" hangingPunct="0">
              <a:lnSpc>
                <a:spcPct val="100000"/>
              </a:lnSpc>
              <a:spcBef>
                <a:spcPct val="0"/>
              </a:spcBef>
              <a:buSzTx/>
              <a:buFontTx/>
              <a:buNone/>
              <a:defRPr sz="1200" b="0">
                <a:solidFill>
                  <a:schemeClr val="tx1"/>
                </a:solidFill>
                <a:latin typeface="Times New Roman" pitchFamily="18" charset="0"/>
              </a:defRPr>
            </a:lvl1pPr>
          </a:lstStyle>
          <a:p>
            <a:pPr>
              <a:defRPr/>
            </a:pPr>
            <a:endParaRPr lang="ru-RU"/>
          </a:p>
        </p:txBody>
      </p:sp>
      <p:sp>
        <p:nvSpPr>
          <p:cNvPr id="3075" name="Rectangle 3"/>
          <p:cNvSpPr>
            <a:spLocks noGrp="1" noRot="1" noChangeAspect="1" noChangeArrowheads="1"/>
          </p:cNvSpPr>
          <p:nvPr>
            <p:ph type="sldImg" idx="2"/>
          </p:nvPr>
        </p:nvSpPr>
        <p:spPr bwMode="auto">
          <a:xfrm>
            <a:off x="90488" y="742950"/>
            <a:ext cx="6616700"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06463" y="4714875"/>
            <a:ext cx="4984750" cy="4468813"/>
          </a:xfrm>
          <a:prstGeom prst="rect">
            <a:avLst/>
          </a:prstGeom>
          <a:noFill/>
          <a:ln w="12700" cap="sq">
            <a:noFill/>
            <a:miter lim="800000"/>
            <a:headEnd type="none" w="sm" len="sm"/>
            <a:tailEnd type="none" w="sm" len="sm"/>
          </a:ln>
          <a:effectLst/>
        </p:spPr>
        <p:txBody>
          <a:bodyPr vert="horz" wrap="square" lIns="91370" tIns="45685" rIns="91370" bIns="45685"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053" name="Rectangle 5"/>
          <p:cNvSpPr>
            <a:spLocks noGrp="1" noChangeArrowheads="1"/>
          </p:cNvSpPr>
          <p:nvPr>
            <p:ph type="dt" idx="1"/>
          </p:nvPr>
        </p:nvSpPr>
        <p:spPr bwMode="auto">
          <a:xfrm>
            <a:off x="3851275" y="0"/>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t" anchorCtr="0" compatLnSpc="1">
            <a:prstTxWarp prst="textNoShape">
              <a:avLst/>
            </a:prstTxWarp>
          </a:bodyPr>
          <a:lstStyle>
            <a:lvl1pPr algn="r" defTabSz="912813" eaLnBrk="0" hangingPunct="0">
              <a:lnSpc>
                <a:spcPct val="100000"/>
              </a:lnSpc>
              <a:spcBef>
                <a:spcPct val="0"/>
              </a:spcBef>
              <a:buSzTx/>
              <a:buFontTx/>
              <a:buNone/>
              <a:defRPr sz="1200" b="0">
                <a:solidFill>
                  <a:schemeClr val="tx1"/>
                </a:solidFill>
                <a:latin typeface="Times New Roman" pitchFamily="18" charset="0"/>
              </a:defRPr>
            </a:lvl1pPr>
          </a:lstStyle>
          <a:p>
            <a:pPr>
              <a:defRPr/>
            </a:pPr>
            <a:endParaRPr lang="ru-RU"/>
          </a:p>
        </p:txBody>
      </p:sp>
      <p:sp>
        <p:nvSpPr>
          <p:cNvPr id="2054" name="Rectangle 6"/>
          <p:cNvSpPr>
            <a:spLocks noGrp="1" noChangeArrowheads="1"/>
          </p:cNvSpPr>
          <p:nvPr>
            <p:ph type="ftr" sz="quarter" idx="4"/>
          </p:nvPr>
        </p:nvSpPr>
        <p:spPr bwMode="auto">
          <a:xfrm>
            <a:off x="0" y="9426575"/>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b" anchorCtr="0" compatLnSpc="1">
            <a:prstTxWarp prst="textNoShape">
              <a:avLst/>
            </a:prstTxWarp>
          </a:bodyPr>
          <a:lstStyle>
            <a:lvl1pPr defTabSz="912813" eaLnBrk="0" hangingPunct="0">
              <a:lnSpc>
                <a:spcPct val="100000"/>
              </a:lnSpc>
              <a:spcBef>
                <a:spcPct val="0"/>
              </a:spcBef>
              <a:buSzTx/>
              <a:buFontTx/>
              <a:buNone/>
              <a:defRPr sz="1200" b="0">
                <a:solidFill>
                  <a:schemeClr val="tx1"/>
                </a:solidFill>
                <a:latin typeface="Times New Roman" pitchFamily="18" charset="0"/>
              </a:defRPr>
            </a:lvl1pPr>
          </a:lstStyle>
          <a:p>
            <a:pPr>
              <a:defRPr/>
            </a:pPr>
            <a:endParaRPr lang="ru-RU"/>
          </a:p>
        </p:txBody>
      </p:sp>
      <p:sp>
        <p:nvSpPr>
          <p:cNvPr id="2055" name="Rectangle 7"/>
          <p:cNvSpPr>
            <a:spLocks noGrp="1" noChangeArrowheads="1"/>
          </p:cNvSpPr>
          <p:nvPr>
            <p:ph type="sldNum" sz="quarter" idx="5"/>
          </p:nvPr>
        </p:nvSpPr>
        <p:spPr bwMode="auto">
          <a:xfrm>
            <a:off x="3851275" y="9426575"/>
            <a:ext cx="2946400" cy="500063"/>
          </a:xfrm>
          <a:prstGeom prst="rect">
            <a:avLst/>
          </a:prstGeom>
          <a:noFill/>
          <a:ln w="12700" cap="sq">
            <a:noFill/>
            <a:miter lim="800000"/>
            <a:headEnd type="none" w="sm" len="sm"/>
            <a:tailEnd type="none" w="sm" len="sm"/>
          </a:ln>
          <a:effectLst/>
        </p:spPr>
        <p:txBody>
          <a:bodyPr vert="horz" wrap="square" lIns="91370" tIns="45685" rIns="91370" bIns="45685" numCol="1" anchor="b" anchorCtr="0" compatLnSpc="1">
            <a:prstTxWarp prst="textNoShape">
              <a:avLst/>
            </a:prstTxWarp>
          </a:bodyPr>
          <a:lstStyle>
            <a:lvl1pPr algn="r" defTabSz="912813" eaLnBrk="0" hangingPunct="0">
              <a:lnSpc>
                <a:spcPct val="100000"/>
              </a:lnSpc>
              <a:spcBef>
                <a:spcPct val="0"/>
              </a:spcBef>
              <a:buSzTx/>
              <a:buFontTx/>
              <a:buNone/>
              <a:defRPr sz="1200" b="0">
                <a:solidFill>
                  <a:schemeClr val="tx1"/>
                </a:solidFill>
                <a:latin typeface="Times New Roman" panose="02020603050405020304" pitchFamily="18" charset="0"/>
              </a:defRPr>
            </a:lvl1pPr>
          </a:lstStyle>
          <a:p>
            <a:pPr>
              <a:defRPr/>
            </a:pPr>
            <a:fld id="{BC458A84-7AD8-43A2-B5B9-95D2808E07F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Arial" panose="020B0604020202020204" pitchFamily="34"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Arial" panose="020B0604020202020204" pitchFamily="34"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Arial" panose="020B0604020202020204" pitchFamily="34"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Arial" panose="020B0604020202020204" pitchFamily="34"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Добрый день, меня зовут Поляков Юрий.</a:t>
            </a:r>
            <a:br>
              <a:rPr lang="ru-RU" dirty="0"/>
            </a:br>
            <a:r>
              <a:rPr lang="ru-RU" dirty="0"/>
              <a:t>Я являюсь архитектором подсистемы МСФО в линейке продуктов Управление холдингом.</a:t>
            </a:r>
            <a:br>
              <a:rPr lang="ru-RU" dirty="0"/>
            </a:br>
            <a:r>
              <a:rPr lang="ru-RU" dirty="0"/>
              <a:t>Тема моего доклада «</a:t>
            </a:r>
            <a:r>
              <a:rPr lang="ru-RU" altLang="ru-RU" sz="1200" dirty="0"/>
              <a:t>Трансформационная модель для отчетности МСФО</a:t>
            </a:r>
            <a:r>
              <a:rPr lang="ru-RU" dirty="0"/>
              <a:t>»</a:t>
            </a:r>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a:t>
            </a:fld>
            <a:endParaRPr lang="ru-RU" altLang="ru-RU"/>
          </a:p>
        </p:txBody>
      </p:sp>
    </p:spTree>
    <p:extLst>
      <p:ext uri="{BB962C8B-B14F-4D97-AF65-F5344CB8AC3E}">
        <p14:creationId xmlns:p14="http://schemas.microsoft.com/office/powerpoint/2010/main" val="2067345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10</a:t>
            </a:fld>
            <a:endParaRPr lang="ru-RU" altLang="ru-RU"/>
          </a:p>
        </p:txBody>
      </p:sp>
    </p:spTree>
    <p:extLst>
      <p:ext uri="{BB962C8B-B14F-4D97-AF65-F5344CB8AC3E}">
        <p14:creationId xmlns:p14="http://schemas.microsoft.com/office/powerpoint/2010/main" val="2534172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11</a:t>
            </a:fld>
            <a:endParaRPr lang="ru-RU" altLang="ru-RU"/>
          </a:p>
        </p:txBody>
      </p:sp>
    </p:spTree>
    <p:extLst>
      <p:ext uri="{BB962C8B-B14F-4D97-AF65-F5344CB8AC3E}">
        <p14:creationId xmlns:p14="http://schemas.microsoft.com/office/powerpoint/2010/main" val="1945297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12</a:t>
            </a:fld>
            <a:endParaRPr lang="ru-RU" altLang="ru-RU"/>
          </a:p>
        </p:txBody>
      </p:sp>
    </p:spTree>
    <p:extLst>
      <p:ext uri="{BB962C8B-B14F-4D97-AF65-F5344CB8AC3E}">
        <p14:creationId xmlns:p14="http://schemas.microsoft.com/office/powerpoint/2010/main" val="1895973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13</a:t>
            </a:fld>
            <a:endParaRPr lang="ru-RU" altLang="ru-RU"/>
          </a:p>
        </p:txBody>
      </p:sp>
    </p:spTree>
    <p:extLst>
      <p:ext uri="{BB962C8B-B14F-4D97-AF65-F5344CB8AC3E}">
        <p14:creationId xmlns:p14="http://schemas.microsoft.com/office/powerpoint/2010/main" val="1234437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14</a:t>
            </a:fld>
            <a:endParaRPr lang="ru-RU" altLang="ru-RU"/>
          </a:p>
        </p:txBody>
      </p:sp>
    </p:spTree>
    <p:extLst>
      <p:ext uri="{BB962C8B-B14F-4D97-AF65-F5344CB8AC3E}">
        <p14:creationId xmlns:p14="http://schemas.microsoft.com/office/powerpoint/2010/main" val="2077849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15</a:t>
            </a:fld>
            <a:endParaRPr lang="ru-RU" altLang="ru-RU"/>
          </a:p>
        </p:txBody>
      </p:sp>
    </p:spTree>
    <p:extLst>
      <p:ext uri="{BB962C8B-B14F-4D97-AF65-F5344CB8AC3E}">
        <p14:creationId xmlns:p14="http://schemas.microsoft.com/office/powerpoint/2010/main" val="1149200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16</a:t>
            </a:fld>
            <a:endParaRPr lang="ru-RU" altLang="ru-RU"/>
          </a:p>
        </p:txBody>
      </p:sp>
    </p:spTree>
    <p:extLst>
      <p:ext uri="{BB962C8B-B14F-4D97-AF65-F5344CB8AC3E}">
        <p14:creationId xmlns:p14="http://schemas.microsoft.com/office/powerpoint/2010/main" val="2828642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Образ слайда 1"/>
          <p:cNvSpPr>
            <a:spLocks noGrp="1" noRot="1" noChangeAspect="1"/>
          </p:cNvSpPr>
          <p:nvPr>
            <p:ph type="sldImg"/>
          </p:nvPr>
        </p:nvSpPr>
        <p:spPr>
          <a:ln/>
        </p:spPr>
      </p:sp>
      <p:sp>
        <p:nvSpPr>
          <p:cNvPr id="111618" name="Заметки 2"/>
          <p:cNvSpPr>
            <a:spLocks noGrp="1"/>
          </p:cNvSpPr>
          <p:nvPr>
            <p:ph type="body" idx="1"/>
          </p:nvPr>
        </p:nvSpPr>
        <p:spPr>
          <a:noFill/>
          <a:ln w="9525"/>
        </p:spPr>
        <p:txBody>
          <a:bodyPr/>
          <a:lstStyle/>
          <a:p>
            <a:r>
              <a:rPr lang="ru-RU"/>
              <a:t>Формирование консолидированной отчётности и примечаний к ней производится автоматически с использованием Экземпляров отчётов, которые всегда могут быть скорректированы. Экземпляр отчёта – это настраиваемая форма вывода консолидированных данных в необходимой детализации, где каждый показатель формируется по заданной ссылке на данные и формуле если необходимо.</a:t>
            </a:r>
          </a:p>
        </p:txBody>
      </p:sp>
      <p:sp>
        <p:nvSpPr>
          <p:cNvPr id="111619" name="Номер слайда 3"/>
          <p:cNvSpPr>
            <a:spLocks noGrp="1"/>
          </p:cNvSpPr>
          <p:nvPr>
            <p:ph type="sldNum" sz="quarter" idx="5"/>
          </p:nvPr>
        </p:nvSpPr>
        <p:spPr>
          <a:noFill/>
        </p:spPr>
        <p:txBody>
          <a:bodyPr/>
          <a:lstStyle/>
          <a:p>
            <a:fld id="{9C385ABA-99C9-42C7-B5A4-91399F3A7F29}" type="slidenum">
              <a:rPr lang="ru-RU" altLang="ru-RU" smtClean="0">
                <a:cs typeface="Arial" charset="0"/>
              </a:rPr>
              <a:pPr/>
              <a:t>17</a:t>
            </a:fld>
            <a:endParaRPr lang="ru-RU" altLang="ru-RU">
              <a:cs typeface="Arial" charset="0"/>
            </a:endParaRPr>
          </a:p>
        </p:txBody>
      </p:sp>
    </p:spTree>
    <p:extLst>
      <p:ext uri="{BB962C8B-B14F-4D97-AF65-F5344CB8AC3E}">
        <p14:creationId xmlns:p14="http://schemas.microsoft.com/office/powerpoint/2010/main" val="608725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PlaceHolder 1"/>
          <p:cNvSpPr>
            <a:spLocks noGrp="1" noRot="1" noChangeAspect="1"/>
          </p:cNvSpPr>
          <p:nvPr>
            <p:ph type="sldImg"/>
          </p:nvPr>
        </p:nvSpPr>
        <p:spPr>
          <a:xfrm>
            <a:off x="90488" y="744538"/>
            <a:ext cx="6616700" cy="3721100"/>
          </a:xfrm>
          <a:ln/>
        </p:spPr>
      </p:sp>
      <p:sp>
        <p:nvSpPr>
          <p:cNvPr id="68610" name="PlaceHolder 2"/>
          <p:cNvSpPr>
            <a:spLocks noGrp="1"/>
          </p:cNvSpPr>
          <p:nvPr>
            <p:ph type="body"/>
          </p:nvPr>
        </p:nvSpPr>
        <p:spPr>
          <a:xfrm>
            <a:off x="906463" y="4714875"/>
            <a:ext cx="4984750" cy="4467225"/>
          </a:xfrm>
          <a:noFill/>
          <a:ln w="9525"/>
        </p:spPr>
        <p:txBody>
          <a:bodyPr/>
          <a:lstStyle/>
          <a:p>
            <a:r>
              <a:rPr lang="ru-RU" sz="1400" dirty="0">
                <a:solidFill>
                  <a:srgbClr val="000000"/>
                </a:solidFill>
                <a:latin typeface="Arial" charset="0"/>
              </a:rPr>
              <a:t>В основном компании используют одну из двух моделей учета по МСФО</a:t>
            </a:r>
          </a:p>
        </p:txBody>
      </p:sp>
      <p:sp>
        <p:nvSpPr>
          <p:cNvPr id="387" name="TextShape 3"/>
          <p:cNvSpPr txBox="1"/>
          <p:nvPr/>
        </p:nvSpPr>
        <p:spPr>
          <a:xfrm>
            <a:off x="3851275" y="9429750"/>
            <a:ext cx="2946400" cy="496888"/>
          </a:xfrm>
          <a:prstGeom prst="rect">
            <a:avLst/>
          </a:prstGeom>
          <a:noFill/>
          <a:ln>
            <a:noFill/>
          </a:ln>
        </p:spPr>
        <p:txBody>
          <a:bodyPr anchor="b"/>
          <a:lstStyle/>
          <a:p>
            <a:pPr algn="r" eaLnBrk="0" hangingPunct="0">
              <a:defRPr/>
            </a:pPr>
            <a:fld id="{5F2311EE-EFB5-45AF-AEB6-DECEA05207A1}" type="slidenum">
              <a:rPr lang="ru-RU" sz="1200" b="0" spc="-1">
                <a:solidFill>
                  <a:srgbClr val="000000"/>
                </a:solidFill>
                <a:latin typeface="Times New Roman"/>
                <a:cs typeface="+mn-cs"/>
              </a:rPr>
              <a:pPr algn="r" eaLnBrk="0" hangingPunct="0">
                <a:defRPr/>
              </a:pPr>
              <a:t>2</a:t>
            </a:fld>
            <a:endParaRPr lang="ru-RU" sz="1200" b="0" spc="-1">
              <a:latin typeface="Times New Roman"/>
              <a:cs typeface="+mn-cs"/>
            </a:endParaRPr>
          </a:p>
        </p:txBody>
      </p:sp>
    </p:spTree>
    <p:extLst>
      <p:ext uri="{BB962C8B-B14F-4D97-AF65-F5344CB8AC3E}">
        <p14:creationId xmlns:p14="http://schemas.microsoft.com/office/powerpoint/2010/main" val="123698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ru-RU" dirty="0"/>
              <a:t>Обычно процесс подготовки отчетности выглядит так : получение</a:t>
            </a:r>
            <a:r>
              <a:rPr lang="ru-RU" baseline="0" dirty="0"/>
              <a:t> ФСД от ДЗО, трансформация и корректировки МСФО, получение отчетности.</a:t>
            </a:r>
            <a:br>
              <a:rPr lang="ru-RU" baseline="0" dirty="0"/>
            </a:br>
            <a:br>
              <a:rPr lang="ru-RU" baseline="0" dirty="0"/>
            </a:br>
            <a:r>
              <a:rPr lang="ru-RU" baseline="0" dirty="0"/>
              <a:t>ДЗО готовят ФСД – формат задает холдинг, учитывая свою НСИ, классификаторы, ДЗО заполняют выгрузками/вручную. ДЗО отправляют файл на общий ресурс, в почту, в результате получаем загруженные ФСД НСБУ в системе.</a:t>
            </a:r>
            <a:br>
              <a:rPr lang="ru-RU" baseline="0" dirty="0"/>
            </a:br>
            <a:br>
              <a:rPr lang="ru-RU" baseline="0" dirty="0"/>
            </a:br>
            <a:r>
              <a:rPr kumimoji="1" lang="en-US" sz="1200" kern="1200" baseline="0" dirty="0">
                <a:solidFill>
                  <a:schemeClr val="tx1"/>
                </a:solidFill>
                <a:latin typeface="Times New Roman" pitchFamily="18" charset="0"/>
                <a:ea typeface="+mn-ea"/>
                <a:cs typeface="Arial" panose="020B0604020202020204" pitchFamily="34" charset="0"/>
              </a:rPr>
              <a:t>Trial Balance </a:t>
            </a:r>
            <a:r>
              <a:rPr kumimoji="1" lang="ru-RU" sz="1200" kern="1200" baseline="0" dirty="0">
                <a:solidFill>
                  <a:schemeClr val="tx1"/>
                </a:solidFill>
                <a:latin typeface="Times New Roman" pitchFamily="18" charset="0"/>
                <a:ea typeface="+mn-ea"/>
                <a:cs typeface="Arial" panose="020B0604020202020204" pitchFamily="34" charset="0"/>
              </a:rPr>
              <a:t>в УХ – получается трансформацией отчетности из АОСВ НСБУ в АОСВ МСФО, вносятся корректировки.</a:t>
            </a:r>
            <a:br>
              <a:rPr kumimoji="1" lang="ru-RU" sz="1200" kern="1200" baseline="0" dirty="0">
                <a:solidFill>
                  <a:schemeClr val="tx1"/>
                </a:solidFill>
                <a:latin typeface="Times New Roman" pitchFamily="18" charset="0"/>
                <a:ea typeface="+mn-ea"/>
                <a:cs typeface="Arial" panose="020B0604020202020204" pitchFamily="34" charset="0"/>
              </a:rPr>
            </a:br>
            <a:r>
              <a:rPr kumimoji="1" lang="ru-RU" sz="1200" kern="1200" baseline="0" dirty="0">
                <a:solidFill>
                  <a:schemeClr val="tx1"/>
                </a:solidFill>
                <a:latin typeface="Times New Roman" pitchFamily="18" charset="0"/>
                <a:ea typeface="+mn-ea"/>
                <a:cs typeface="Arial" panose="020B0604020202020204" pitchFamily="34" charset="0"/>
              </a:rPr>
              <a:t>Консолидированный ТБ является источником большинства форм примечаний. Исключения составляют лишь возможно аффилированные лица.</a:t>
            </a:r>
            <a:br>
              <a:rPr kumimoji="1" lang="ru-RU" sz="1200" kern="1200" baseline="0" dirty="0">
                <a:solidFill>
                  <a:schemeClr val="tx1"/>
                </a:solidFill>
                <a:latin typeface="Times New Roman" pitchFamily="18" charset="0"/>
                <a:ea typeface="+mn-ea"/>
                <a:cs typeface="Arial" panose="020B0604020202020204" pitchFamily="34" charset="0"/>
              </a:rPr>
            </a:br>
            <a:br>
              <a:rPr kumimoji="1" lang="ru-RU" sz="1200" kern="1200" baseline="0" dirty="0">
                <a:solidFill>
                  <a:schemeClr val="tx1"/>
                </a:solidFill>
                <a:latin typeface="Times New Roman" pitchFamily="18" charset="0"/>
                <a:ea typeface="+mn-ea"/>
                <a:cs typeface="Arial" panose="020B0604020202020204" pitchFamily="34" charset="0"/>
              </a:rPr>
            </a:br>
            <a:r>
              <a:rPr kumimoji="1" lang="ru-RU" sz="1200" kern="1200" baseline="0" dirty="0">
                <a:solidFill>
                  <a:schemeClr val="tx1"/>
                </a:solidFill>
                <a:latin typeface="Times New Roman" pitchFamily="18" charset="0"/>
                <a:ea typeface="+mn-ea"/>
                <a:cs typeface="Arial" panose="020B0604020202020204" pitchFamily="34" charset="0"/>
              </a:rPr>
              <a:t>Конечной целью отчетности обычно является ее передача потребителю.</a:t>
            </a:r>
            <a:br>
              <a:rPr kumimoji="1" lang="ru-RU" sz="1200" kern="1200" baseline="0" dirty="0">
                <a:solidFill>
                  <a:schemeClr val="tx1"/>
                </a:solidFill>
                <a:latin typeface="Times New Roman" pitchFamily="18" charset="0"/>
                <a:ea typeface="+mn-ea"/>
                <a:cs typeface="Arial" panose="020B0604020202020204" pitchFamily="34" charset="0"/>
              </a:rPr>
            </a:br>
            <a:r>
              <a:rPr kumimoji="1" lang="ru-RU" sz="1200" kern="1200" baseline="0" dirty="0">
                <a:solidFill>
                  <a:schemeClr val="tx1"/>
                </a:solidFill>
                <a:latin typeface="Times New Roman" pitchFamily="18" charset="0"/>
                <a:ea typeface="+mn-ea"/>
                <a:cs typeface="Arial" panose="020B0604020202020204" pitchFamily="34" charset="0"/>
              </a:rPr>
              <a:t>Или «на сайт» - после аудита, или передача материнской компании как ФСД для консолидации выше.</a:t>
            </a:r>
            <a:br>
              <a:rPr kumimoji="1" lang="ru-RU" sz="1200" kern="1200" baseline="0" dirty="0">
                <a:solidFill>
                  <a:schemeClr val="tx1"/>
                </a:solidFill>
                <a:latin typeface="Times New Roman" pitchFamily="18" charset="0"/>
                <a:ea typeface="+mn-ea"/>
                <a:cs typeface="Arial" panose="020B0604020202020204" pitchFamily="34" charset="0"/>
              </a:rPr>
            </a:br>
            <a:br>
              <a:rPr kumimoji="1" lang="ru-RU" sz="1200" kern="1200" baseline="0" dirty="0">
                <a:solidFill>
                  <a:schemeClr val="tx1"/>
                </a:solidFill>
                <a:latin typeface="Times New Roman" pitchFamily="18" charset="0"/>
                <a:ea typeface="+mn-ea"/>
                <a:cs typeface="Arial" panose="020B0604020202020204" pitchFamily="34" charset="0"/>
              </a:rPr>
            </a:br>
            <a:endParaRPr kumimoji="1" lang="ru-RU" sz="1200" kern="1200" baseline="0" dirty="0">
              <a:solidFill>
                <a:schemeClr val="tx1"/>
              </a:solidFill>
              <a:latin typeface="Times New Roman" pitchFamily="18" charset="0"/>
              <a:ea typeface="+mn-ea"/>
              <a:cs typeface="Arial" panose="020B0604020202020204" pitchFamily="34" charset="0"/>
            </a:endParaRPr>
          </a:p>
          <a:p>
            <a:br>
              <a:rPr lang="ru-RU" baseline="0" dirty="0"/>
            </a:br>
            <a:br>
              <a:rPr lang="ru-RU" baseline="0" dirty="0"/>
            </a:br>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3</a:t>
            </a:fld>
            <a:endParaRPr lang="ru-RU" altLang="ru-RU"/>
          </a:p>
        </p:txBody>
      </p:sp>
    </p:spTree>
    <p:extLst>
      <p:ext uri="{BB962C8B-B14F-4D97-AF65-F5344CB8AC3E}">
        <p14:creationId xmlns:p14="http://schemas.microsoft.com/office/powerpoint/2010/main" val="952031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Какие есть различия</a:t>
            </a:r>
            <a:r>
              <a:rPr lang="ru-RU" baseline="0" dirty="0"/>
              <a:t> в составе и содержании отчетности в зависимости от потребителя</a:t>
            </a:r>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4</a:t>
            </a:fld>
            <a:endParaRPr lang="ru-RU" altLang="ru-RU"/>
          </a:p>
        </p:txBody>
      </p:sp>
    </p:spTree>
    <p:extLst>
      <p:ext uri="{BB962C8B-B14F-4D97-AF65-F5344CB8AC3E}">
        <p14:creationId xmlns:p14="http://schemas.microsoft.com/office/powerpoint/2010/main" val="2698440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Особенности</a:t>
            </a:r>
            <a:r>
              <a:rPr lang="ru-RU" baseline="0" dirty="0"/>
              <a:t> требований к НСИ в ФСД</a:t>
            </a:r>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5</a:t>
            </a:fld>
            <a:endParaRPr lang="ru-RU" altLang="ru-RU"/>
          </a:p>
        </p:txBody>
      </p:sp>
    </p:spTree>
    <p:extLst>
      <p:ext uri="{BB962C8B-B14F-4D97-AF65-F5344CB8AC3E}">
        <p14:creationId xmlns:p14="http://schemas.microsoft.com/office/powerpoint/2010/main" val="4047612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Вопросы на которые надо ответить перед подготовкой</a:t>
            </a:r>
            <a:r>
              <a:rPr lang="ru-RU" baseline="0" dirty="0"/>
              <a:t> и </a:t>
            </a:r>
            <a:r>
              <a:rPr lang="ru-RU" dirty="0"/>
              <a:t>передачей шаблона</a:t>
            </a:r>
            <a:r>
              <a:rPr lang="ru-RU" baseline="0" dirty="0"/>
              <a:t> </a:t>
            </a:r>
            <a:r>
              <a:rPr lang="ru-RU" dirty="0"/>
              <a:t>ФСД в ДЗО</a:t>
            </a:r>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6</a:t>
            </a:fld>
            <a:endParaRPr lang="ru-RU" altLang="ru-RU"/>
          </a:p>
        </p:txBody>
      </p:sp>
    </p:spTree>
    <p:extLst>
      <p:ext uri="{BB962C8B-B14F-4D97-AF65-F5344CB8AC3E}">
        <p14:creationId xmlns:p14="http://schemas.microsoft.com/office/powerpoint/2010/main" val="2862197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7</a:t>
            </a:fld>
            <a:endParaRPr lang="ru-RU" altLang="ru-RU"/>
          </a:p>
        </p:txBody>
      </p:sp>
    </p:spTree>
    <p:extLst>
      <p:ext uri="{BB962C8B-B14F-4D97-AF65-F5344CB8AC3E}">
        <p14:creationId xmlns:p14="http://schemas.microsoft.com/office/powerpoint/2010/main" val="46018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Начальные остатки:</a:t>
            </a:r>
            <a:r>
              <a:rPr lang="ru-RU" baseline="0" dirty="0"/>
              <a:t> </a:t>
            </a:r>
            <a:r>
              <a:rPr lang="ru-RU" dirty="0"/>
              <a:t>для балансовых статей могут быть или трансформированы из нач. остатков</a:t>
            </a:r>
            <a:r>
              <a:rPr lang="ru-RU" baseline="0" dirty="0"/>
              <a:t> в </a:t>
            </a:r>
            <a:r>
              <a:rPr lang="ru-RU" dirty="0"/>
              <a:t>ФСД, или получены из</a:t>
            </a:r>
            <a:r>
              <a:rPr lang="ru-RU" baseline="0" dirty="0"/>
              <a:t> предыдущего периода.</a:t>
            </a:r>
            <a:br>
              <a:rPr lang="ru-RU" baseline="0" dirty="0"/>
            </a:br>
            <a:r>
              <a:rPr lang="ru-RU" baseline="0" dirty="0"/>
              <a:t>По Статьям ОПУ остатки не актуальны. Основные корректировки касаются оборотов балансовых статей периода. На основе оборотов рассчитываются остатки на конец. Для ОПУ достаточно анализа оборотов. Классификация статей ОПУ влияет на аналитику счетов ОПУ.</a:t>
            </a:r>
            <a:br>
              <a:rPr lang="ru-RU" baseline="0" dirty="0"/>
            </a:br>
            <a:r>
              <a:rPr lang="ru-RU" baseline="0" dirty="0"/>
              <a:t>Для балансовых же статей обычно требуется аналитика (оборотное субконто) вида движений (</a:t>
            </a:r>
            <a:r>
              <a:rPr lang="ru-RU" baseline="0" dirty="0" err="1"/>
              <a:t>тк</a:t>
            </a:r>
            <a:r>
              <a:rPr lang="ru-RU" baseline="0" dirty="0"/>
              <a:t> информация о </a:t>
            </a:r>
            <a:r>
              <a:rPr lang="ru-RU" baseline="0" dirty="0" err="1"/>
              <a:t>кор</a:t>
            </a:r>
            <a:r>
              <a:rPr lang="ru-RU" baseline="0" dirty="0"/>
              <a:t> счете на АОСВ теряется).</a:t>
            </a:r>
            <a:br>
              <a:rPr lang="ru-RU" baseline="0" dirty="0"/>
            </a:br>
            <a:r>
              <a:rPr lang="ru-RU" baseline="0" dirty="0"/>
              <a:t>Виды движений детализируют движения для примечаний к отчетности (например движения по ОС).</a:t>
            </a:r>
            <a:br>
              <a:rPr lang="ru-RU" baseline="0" dirty="0"/>
            </a:br>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8</a:t>
            </a:fld>
            <a:endParaRPr lang="ru-RU" altLang="ru-RU"/>
          </a:p>
        </p:txBody>
      </p:sp>
    </p:spTree>
    <p:extLst>
      <p:ext uri="{BB962C8B-B14F-4D97-AF65-F5344CB8AC3E}">
        <p14:creationId xmlns:p14="http://schemas.microsoft.com/office/powerpoint/2010/main" val="650863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C458A84-7AD8-43A2-B5B9-95D2808E07F8}" type="slidenum">
              <a:rPr lang="ru-RU" altLang="ru-RU" smtClean="0"/>
              <a:pPr>
                <a:defRPr/>
              </a:pPr>
              <a:t>9</a:t>
            </a:fld>
            <a:endParaRPr lang="ru-RU" altLang="ru-RU"/>
          </a:p>
        </p:txBody>
      </p:sp>
    </p:spTree>
    <p:extLst>
      <p:ext uri="{BB962C8B-B14F-4D97-AF65-F5344CB8AC3E}">
        <p14:creationId xmlns:p14="http://schemas.microsoft.com/office/powerpoint/2010/main" val="38275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9863" y="1060450"/>
            <a:ext cx="8642350" cy="2255838"/>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439863" y="3403600"/>
            <a:ext cx="8642350"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Tree>
    <p:extLst>
      <p:ext uri="{BB962C8B-B14F-4D97-AF65-F5344CB8AC3E}">
        <p14:creationId xmlns:p14="http://schemas.microsoft.com/office/powerpoint/2010/main" val="216906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60632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472488" y="107950"/>
            <a:ext cx="2733675" cy="44926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71463" y="107950"/>
            <a:ext cx="8048625" cy="44926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24322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271463" y="107950"/>
            <a:ext cx="10934700" cy="44926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175413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9863" y="1060450"/>
            <a:ext cx="8642350" cy="2255838"/>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439863" y="3403600"/>
            <a:ext cx="8642350"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Tree>
    <p:extLst>
      <p:ext uri="{BB962C8B-B14F-4D97-AF65-F5344CB8AC3E}">
        <p14:creationId xmlns:p14="http://schemas.microsoft.com/office/powerpoint/2010/main" val="100114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803244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1616075"/>
            <a:ext cx="9937750" cy="2695575"/>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785813" y="4337050"/>
            <a:ext cx="9937750" cy="14176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Tree>
    <p:extLst>
      <p:ext uri="{BB962C8B-B14F-4D97-AF65-F5344CB8AC3E}">
        <p14:creationId xmlns:p14="http://schemas.microsoft.com/office/powerpoint/2010/main" val="264928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271463" y="1606550"/>
            <a:ext cx="5391150" cy="29940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815013" y="1606550"/>
            <a:ext cx="5391150" cy="29940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411060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750" y="344488"/>
            <a:ext cx="9937750" cy="1252537"/>
          </a:xfrm>
        </p:spPr>
        <p:txBody>
          <a:bodyPr/>
          <a:lstStyle/>
          <a:p>
            <a:r>
              <a:rPr lang="ru-RU"/>
              <a:t>Образец заголовка</a:t>
            </a:r>
          </a:p>
        </p:txBody>
      </p:sp>
      <p:sp>
        <p:nvSpPr>
          <p:cNvPr id="3" name="Текст 2"/>
          <p:cNvSpPr>
            <a:spLocks noGrp="1"/>
          </p:cNvSpPr>
          <p:nvPr>
            <p:ph type="body" idx="1"/>
          </p:nvPr>
        </p:nvSpPr>
        <p:spPr>
          <a:xfrm>
            <a:off x="793750" y="1589088"/>
            <a:ext cx="48736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793750" y="2366963"/>
            <a:ext cx="4873625" cy="34813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832475" y="1589088"/>
            <a:ext cx="48990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832475" y="2366963"/>
            <a:ext cx="4899025" cy="34813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6646212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447554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69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046035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750" y="431800"/>
            <a:ext cx="3716338" cy="1512888"/>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4899025" y="933450"/>
            <a:ext cx="5832475"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3708241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750" y="431800"/>
            <a:ext cx="3716338" cy="1512888"/>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4899025" y="933450"/>
            <a:ext cx="5832475" cy="4605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746802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881532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472488" y="107950"/>
            <a:ext cx="2733675" cy="44926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71463" y="107950"/>
            <a:ext cx="8048625" cy="44926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2055556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271463" y="107950"/>
            <a:ext cx="10934700" cy="44926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785077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12988" y="107950"/>
            <a:ext cx="8893175" cy="1022350"/>
          </a:xfrm>
        </p:spPr>
        <p:txBody>
          <a:bodyPr/>
          <a:lstStyle/>
          <a:p>
            <a:r>
              <a:rPr lang="ru-RU"/>
              <a:t>Образец заголовка</a:t>
            </a:r>
          </a:p>
        </p:txBody>
      </p:sp>
      <p:sp>
        <p:nvSpPr>
          <p:cNvPr id="3" name="Диаграмма 2"/>
          <p:cNvSpPr>
            <a:spLocks noGrp="1"/>
          </p:cNvSpPr>
          <p:nvPr>
            <p:ph type="chart" idx="1"/>
          </p:nvPr>
        </p:nvSpPr>
        <p:spPr>
          <a:xfrm>
            <a:off x="271463" y="1606550"/>
            <a:ext cx="10934700" cy="2994025"/>
          </a:xfrm>
        </p:spPr>
        <p:txBody>
          <a:bodyPr/>
          <a:lstStyle/>
          <a:p>
            <a:pPr lvl="0"/>
            <a:endParaRPr lang="ru-RU" noProof="0"/>
          </a:p>
        </p:txBody>
      </p:sp>
    </p:spTree>
    <p:extLst>
      <p:ext uri="{BB962C8B-B14F-4D97-AF65-F5344CB8AC3E}">
        <p14:creationId xmlns:p14="http://schemas.microsoft.com/office/powerpoint/2010/main" val="71270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1616075"/>
            <a:ext cx="9937750" cy="2695575"/>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785813" y="4337050"/>
            <a:ext cx="9937750" cy="14176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Tree>
    <p:extLst>
      <p:ext uri="{BB962C8B-B14F-4D97-AF65-F5344CB8AC3E}">
        <p14:creationId xmlns:p14="http://schemas.microsoft.com/office/powerpoint/2010/main" val="55573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271463" y="1606550"/>
            <a:ext cx="5391150" cy="29940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815013" y="1606550"/>
            <a:ext cx="5391150" cy="29940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200064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750" y="344488"/>
            <a:ext cx="9937750" cy="1252537"/>
          </a:xfrm>
        </p:spPr>
        <p:txBody>
          <a:bodyPr/>
          <a:lstStyle/>
          <a:p>
            <a:r>
              <a:rPr lang="ru-RU"/>
              <a:t>Образец заголовка</a:t>
            </a:r>
          </a:p>
        </p:txBody>
      </p:sp>
      <p:sp>
        <p:nvSpPr>
          <p:cNvPr id="3" name="Текст 2"/>
          <p:cNvSpPr>
            <a:spLocks noGrp="1"/>
          </p:cNvSpPr>
          <p:nvPr>
            <p:ph type="body" idx="1"/>
          </p:nvPr>
        </p:nvSpPr>
        <p:spPr>
          <a:xfrm>
            <a:off x="793750" y="1589088"/>
            <a:ext cx="48736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793750" y="2366963"/>
            <a:ext cx="4873625" cy="34813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832475" y="1589088"/>
            <a:ext cx="48990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832475" y="2366963"/>
            <a:ext cx="4899025" cy="34813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411368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5478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95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750" y="431800"/>
            <a:ext cx="3716338" cy="1512888"/>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4899025" y="933450"/>
            <a:ext cx="5832475"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97049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3750" y="431800"/>
            <a:ext cx="3716338" cy="1512888"/>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4899025" y="933450"/>
            <a:ext cx="5832475" cy="4605338"/>
          </a:xfrm>
        </p:spPr>
        <p:txBody>
          <a:bodyPr vert="horz" wrap="square" lIns="91431" tIns="45716" rIns="91431" bIns="45716"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98782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13"/>
          <p:cNvSpPr>
            <a:spLocks noGrp="1" noChangeArrowheads="1"/>
          </p:cNvSpPr>
          <p:nvPr>
            <p:ph type="title"/>
          </p:nvPr>
        </p:nvSpPr>
        <p:spPr bwMode="auto">
          <a:xfrm>
            <a:off x="2232025" y="1944688"/>
            <a:ext cx="8893175"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6" rIns="91431" bIns="45716" numCol="1" anchor="ctr" anchorCtr="0" compatLnSpc="1">
            <a:prstTxWarp prst="textNoShape">
              <a:avLst/>
            </a:prstTxWarp>
          </a:bodyPr>
          <a:lstStyle/>
          <a:p>
            <a:pPr lvl="0"/>
            <a:r>
              <a:rPr lang="ru-RU" altLang="ru-RU"/>
              <a:t>Наименование доклада</a:t>
            </a:r>
          </a:p>
        </p:txBody>
      </p:sp>
      <p:pic>
        <p:nvPicPr>
          <p:cNvPr id="1028" name="Picture 16" descr="Layer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1288" y="152400"/>
            <a:ext cx="15509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802" r:id="rId1"/>
    <p:sldLayoutId id="2147486801" r:id="rId2"/>
    <p:sldLayoutId id="2147486800" r:id="rId3"/>
    <p:sldLayoutId id="2147486799" r:id="rId4"/>
    <p:sldLayoutId id="2147486798" r:id="rId5"/>
    <p:sldLayoutId id="2147486797" r:id="rId6"/>
    <p:sldLayoutId id="2147486796" r:id="rId7"/>
    <p:sldLayoutId id="2147486795" r:id="rId8"/>
    <p:sldLayoutId id="2147486794" r:id="rId9"/>
    <p:sldLayoutId id="2147486793" r:id="rId10"/>
    <p:sldLayoutId id="2147486792" r:id="rId11"/>
    <p:sldLayoutId id="2147486791" r:id="rId12"/>
  </p:sldLayoutIdLst>
  <p:txStyles>
    <p:titleStyle>
      <a:lvl1pPr algn="l" rtl="0" eaLnBrk="0" fontAlgn="base" hangingPunct="0">
        <a:spcBef>
          <a:spcPct val="0"/>
        </a:spcBef>
        <a:spcAft>
          <a:spcPct val="0"/>
        </a:spcAft>
        <a:defRPr sz="2900" kern="1200">
          <a:solidFill>
            <a:schemeClr val="tx2"/>
          </a:solidFill>
          <a:latin typeface="+mj-lt"/>
          <a:ea typeface="+mj-ea"/>
          <a:cs typeface="+mj-cs"/>
        </a:defRPr>
      </a:lvl1pPr>
      <a:lvl2pPr algn="l" rtl="0" eaLnBrk="0" fontAlgn="base" hangingPunct="0">
        <a:spcBef>
          <a:spcPct val="0"/>
        </a:spcBef>
        <a:spcAft>
          <a:spcPct val="0"/>
        </a:spcAft>
        <a:defRPr sz="2900">
          <a:solidFill>
            <a:schemeClr val="tx2"/>
          </a:solidFill>
          <a:latin typeface="Futura PT Demi" panose="020B0702020204020303" pitchFamily="34" charset="0"/>
        </a:defRPr>
      </a:lvl2pPr>
      <a:lvl3pPr algn="l" rtl="0" eaLnBrk="0" fontAlgn="base" hangingPunct="0">
        <a:spcBef>
          <a:spcPct val="0"/>
        </a:spcBef>
        <a:spcAft>
          <a:spcPct val="0"/>
        </a:spcAft>
        <a:defRPr sz="2900">
          <a:solidFill>
            <a:schemeClr val="tx2"/>
          </a:solidFill>
          <a:latin typeface="Futura PT Demi" panose="020B0702020204020303" pitchFamily="34" charset="0"/>
        </a:defRPr>
      </a:lvl3pPr>
      <a:lvl4pPr algn="l" rtl="0" eaLnBrk="0" fontAlgn="base" hangingPunct="0">
        <a:spcBef>
          <a:spcPct val="0"/>
        </a:spcBef>
        <a:spcAft>
          <a:spcPct val="0"/>
        </a:spcAft>
        <a:defRPr sz="2900">
          <a:solidFill>
            <a:schemeClr val="tx2"/>
          </a:solidFill>
          <a:latin typeface="Futura PT Demi" panose="020B0702020204020303" pitchFamily="34" charset="0"/>
        </a:defRPr>
      </a:lvl4pPr>
      <a:lvl5pPr algn="l" rtl="0" eaLnBrk="0" fontAlgn="base" hangingPunct="0">
        <a:spcBef>
          <a:spcPct val="0"/>
        </a:spcBef>
        <a:spcAft>
          <a:spcPct val="0"/>
        </a:spcAft>
        <a:defRPr sz="2900">
          <a:solidFill>
            <a:schemeClr val="tx2"/>
          </a:solidFill>
          <a:latin typeface="Futura PT Demi" panose="020B0702020204020303" pitchFamily="34" charset="0"/>
        </a:defRPr>
      </a:lvl5pPr>
      <a:lvl6pPr marL="457200" algn="l" rtl="0" eaLnBrk="0" fontAlgn="base" hangingPunct="0">
        <a:spcBef>
          <a:spcPct val="0"/>
        </a:spcBef>
        <a:spcAft>
          <a:spcPct val="0"/>
        </a:spcAft>
        <a:defRPr sz="2900">
          <a:solidFill>
            <a:schemeClr val="tx2"/>
          </a:solidFill>
          <a:latin typeface="Futura PT Demi" panose="020B0702020204020303" pitchFamily="34" charset="0"/>
        </a:defRPr>
      </a:lvl6pPr>
      <a:lvl7pPr marL="914400" algn="l" rtl="0" eaLnBrk="0" fontAlgn="base" hangingPunct="0">
        <a:spcBef>
          <a:spcPct val="0"/>
        </a:spcBef>
        <a:spcAft>
          <a:spcPct val="0"/>
        </a:spcAft>
        <a:defRPr sz="2900">
          <a:solidFill>
            <a:schemeClr val="tx2"/>
          </a:solidFill>
          <a:latin typeface="Futura PT Demi" panose="020B0702020204020303" pitchFamily="34" charset="0"/>
        </a:defRPr>
      </a:lvl7pPr>
      <a:lvl8pPr marL="1371600" algn="l" rtl="0" eaLnBrk="0" fontAlgn="base" hangingPunct="0">
        <a:spcBef>
          <a:spcPct val="0"/>
        </a:spcBef>
        <a:spcAft>
          <a:spcPct val="0"/>
        </a:spcAft>
        <a:defRPr sz="2900">
          <a:solidFill>
            <a:schemeClr val="tx2"/>
          </a:solidFill>
          <a:latin typeface="Futura PT Demi" panose="020B0702020204020303" pitchFamily="34" charset="0"/>
        </a:defRPr>
      </a:lvl8pPr>
      <a:lvl9pPr marL="1828800" algn="l" rtl="0" eaLnBrk="0" fontAlgn="base" hangingPunct="0">
        <a:spcBef>
          <a:spcPct val="0"/>
        </a:spcBef>
        <a:spcAft>
          <a:spcPct val="0"/>
        </a:spcAft>
        <a:defRPr sz="2900">
          <a:solidFill>
            <a:schemeClr val="tx2"/>
          </a:solidFill>
          <a:latin typeface="Futura PT Demi" panose="020B0702020204020303" pitchFamily="34" charset="0"/>
        </a:defRPr>
      </a:lvl9pPr>
    </p:titleStyle>
    <p:bodyStyle>
      <a:lvl1pPr marL="342900" indent="-342900" algn="l" rtl="0" eaLnBrk="0" fontAlgn="base" hangingPunct="0">
        <a:spcBef>
          <a:spcPct val="20000"/>
        </a:spcBef>
        <a:spcAft>
          <a:spcPct val="0"/>
        </a:spcAft>
        <a:buClr>
          <a:srgbClr val="CC0000"/>
        </a:buClr>
        <a:buChar char="•"/>
        <a:defRPr sz="2100" kern="1200">
          <a:solidFill>
            <a:schemeClr val="tx1"/>
          </a:solidFill>
          <a:latin typeface="+mn-lt"/>
          <a:ea typeface="+mn-ea"/>
          <a:cs typeface="+mn-cs"/>
        </a:defRPr>
      </a:lvl1pPr>
      <a:lvl2pPr marL="742950" indent="-287338" algn="l" rtl="0" eaLnBrk="0" fontAlgn="base" hangingPunct="0">
        <a:spcBef>
          <a:spcPct val="20000"/>
        </a:spcBef>
        <a:spcAft>
          <a:spcPct val="0"/>
        </a:spcAft>
        <a:buClr>
          <a:srgbClr val="CC0000"/>
        </a:buClr>
        <a:buChar char="•"/>
        <a:defRPr sz="1700" kern="1200">
          <a:solidFill>
            <a:schemeClr val="tx1"/>
          </a:solidFill>
          <a:latin typeface="+mn-lt"/>
          <a:ea typeface="+mn-ea"/>
          <a:cs typeface="+mn-cs"/>
        </a:defRPr>
      </a:lvl2pPr>
      <a:lvl3pPr marL="1144588" indent="-230188" algn="l" rtl="0" eaLnBrk="0" fontAlgn="base" hangingPunct="0">
        <a:spcBef>
          <a:spcPct val="20000"/>
        </a:spcBef>
        <a:spcAft>
          <a:spcPct val="0"/>
        </a:spcAft>
        <a:buClr>
          <a:srgbClr val="CC0000"/>
        </a:buClr>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C0000"/>
        </a:buClr>
        <a:buChar char="•"/>
        <a:defRPr sz="1400" kern="1200">
          <a:solidFill>
            <a:schemeClr val="tx1"/>
          </a:solidFill>
          <a:latin typeface="+mn-lt"/>
          <a:ea typeface="+mn-ea"/>
          <a:cs typeface="+mn-cs"/>
        </a:defRPr>
      </a:lvl4pPr>
      <a:lvl5pPr marL="2055813" indent="-227013" algn="l" rtl="0" eaLnBrk="0" fontAlgn="base" hangingPunct="0">
        <a:spcBef>
          <a:spcPct val="20000"/>
        </a:spcBef>
        <a:spcAft>
          <a:spcPct val="0"/>
        </a:spcAft>
        <a:buClr>
          <a:srgbClr val="CC0000"/>
        </a:buClr>
        <a:buChar char="•"/>
        <a:defRPr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2"/>
          <p:cNvSpPr>
            <a:spLocks noGrp="1" noChangeArrowheads="1"/>
          </p:cNvSpPr>
          <p:nvPr>
            <p:ph type="body" idx="1"/>
          </p:nvPr>
        </p:nvSpPr>
        <p:spPr bwMode="auto">
          <a:xfrm>
            <a:off x="271463" y="1606550"/>
            <a:ext cx="109347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6" rIns="91431" bIns="45716"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051" name="Rectangle 13"/>
          <p:cNvSpPr>
            <a:spLocks noGrp="1" noChangeArrowheads="1"/>
          </p:cNvSpPr>
          <p:nvPr>
            <p:ph type="title"/>
          </p:nvPr>
        </p:nvSpPr>
        <p:spPr bwMode="auto">
          <a:xfrm>
            <a:off x="2312988" y="107950"/>
            <a:ext cx="6904037"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6" rIns="91431" bIns="45716" numCol="1" anchor="ctr" anchorCtr="0" compatLnSpc="1">
            <a:prstTxWarp prst="textNoShape">
              <a:avLst/>
            </a:prstTxWarp>
          </a:bodyPr>
          <a:lstStyle/>
          <a:p>
            <a:pPr lvl="0"/>
            <a:r>
              <a:rPr lang="ru-RU" altLang="ru-RU"/>
              <a:t>Образец заголовка</a:t>
            </a:r>
          </a:p>
        </p:txBody>
      </p:sp>
      <p:pic>
        <p:nvPicPr>
          <p:cNvPr id="2052" name="Picture 16" descr="Layer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1288" y="152400"/>
            <a:ext cx="15509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6" descr="Layer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1288" y="152400"/>
            <a:ext cx="15509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4"/>
          <p:cNvSpPr txBox="1">
            <a:spLocks noChangeArrowheads="1"/>
          </p:cNvSpPr>
          <p:nvPr/>
        </p:nvSpPr>
        <p:spPr bwMode="auto">
          <a:xfrm>
            <a:off x="10602913" y="6035675"/>
            <a:ext cx="919162" cy="360363"/>
          </a:xfrm>
          <a:prstGeom prst="rect">
            <a:avLst/>
          </a:prstGeom>
          <a:noFill/>
          <a:ln w="44450" algn="ctr">
            <a:noFill/>
            <a:miter lim="800000"/>
            <a:headEnd/>
            <a:tailEnd/>
          </a:ln>
          <a:effectLst/>
        </p:spPr>
        <p:txBody>
          <a:bodyPr>
            <a:spAutoFit/>
          </a:bodyPr>
          <a:lstStyle>
            <a:lvl1pPr>
              <a:defRPr sz="2100">
                <a:solidFill>
                  <a:srgbClr val="006600"/>
                </a:solidFill>
                <a:latin typeface="Arial" panose="020B0604020202020204" pitchFamily="34" charset="0"/>
              </a:defRPr>
            </a:lvl1pPr>
            <a:lvl2pPr marL="742950" indent="-285750">
              <a:defRPr sz="2100">
                <a:solidFill>
                  <a:srgbClr val="006600"/>
                </a:solidFill>
                <a:latin typeface="Arial" panose="020B0604020202020204" pitchFamily="34" charset="0"/>
              </a:defRPr>
            </a:lvl2pPr>
            <a:lvl3pPr marL="1143000" indent="-228600">
              <a:defRPr sz="2100">
                <a:solidFill>
                  <a:srgbClr val="006600"/>
                </a:solidFill>
                <a:latin typeface="Arial" panose="020B0604020202020204" pitchFamily="34" charset="0"/>
              </a:defRPr>
            </a:lvl3pPr>
            <a:lvl4pPr marL="1600200" indent="-228600">
              <a:defRPr sz="2100">
                <a:solidFill>
                  <a:srgbClr val="006600"/>
                </a:solidFill>
                <a:latin typeface="Arial" panose="020B0604020202020204" pitchFamily="34" charset="0"/>
              </a:defRPr>
            </a:lvl4pPr>
            <a:lvl5pPr marL="2057400" indent="-228600">
              <a:defRPr sz="2100">
                <a:solidFill>
                  <a:srgbClr val="006600"/>
                </a:solidFill>
                <a:latin typeface="Arial" panose="020B0604020202020204" pitchFamily="34" charset="0"/>
              </a:defRPr>
            </a:lvl5pPr>
            <a:lvl6pPr marL="2514600" indent="-228600" eaLnBrk="0" fontAlgn="base" hangingPunct="0">
              <a:spcBef>
                <a:spcPct val="0"/>
              </a:spcBef>
              <a:spcAft>
                <a:spcPct val="0"/>
              </a:spcAft>
              <a:defRPr sz="2100">
                <a:solidFill>
                  <a:srgbClr val="006600"/>
                </a:solidFill>
                <a:latin typeface="Arial" panose="020B0604020202020204" pitchFamily="34" charset="0"/>
              </a:defRPr>
            </a:lvl6pPr>
            <a:lvl7pPr marL="2971800" indent="-228600" eaLnBrk="0" fontAlgn="base" hangingPunct="0">
              <a:spcBef>
                <a:spcPct val="0"/>
              </a:spcBef>
              <a:spcAft>
                <a:spcPct val="0"/>
              </a:spcAft>
              <a:defRPr sz="2100">
                <a:solidFill>
                  <a:srgbClr val="006600"/>
                </a:solidFill>
                <a:latin typeface="Arial" panose="020B0604020202020204" pitchFamily="34" charset="0"/>
              </a:defRPr>
            </a:lvl7pPr>
            <a:lvl8pPr marL="3429000" indent="-228600" eaLnBrk="0" fontAlgn="base" hangingPunct="0">
              <a:spcBef>
                <a:spcPct val="0"/>
              </a:spcBef>
              <a:spcAft>
                <a:spcPct val="0"/>
              </a:spcAft>
              <a:defRPr sz="2100">
                <a:solidFill>
                  <a:srgbClr val="006600"/>
                </a:solidFill>
                <a:latin typeface="Arial" panose="020B0604020202020204" pitchFamily="34" charset="0"/>
              </a:defRPr>
            </a:lvl8pPr>
            <a:lvl9pPr marL="3886200" indent="-228600" eaLnBrk="0" fontAlgn="base" hangingPunct="0">
              <a:spcBef>
                <a:spcPct val="0"/>
              </a:spcBef>
              <a:spcAft>
                <a:spcPct val="0"/>
              </a:spcAft>
              <a:defRPr sz="2100">
                <a:solidFill>
                  <a:srgbClr val="006600"/>
                </a:solidFill>
                <a:latin typeface="Arial" panose="020B0604020202020204" pitchFamily="34" charset="0"/>
              </a:defRPr>
            </a:lvl9pPr>
          </a:lstStyle>
          <a:p>
            <a:pPr algn="r" eaLnBrk="1" hangingPunct="1">
              <a:lnSpc>
                <a:spcPct val="110000"/>
              </a:lnSpc>
              <a:spcBef>
                <a:spcPct val="50000"/>
              </a:spcBef>
            </a:pPr>
            <a:fld id="{D0EA6CD2-FC07-4490-BDFE-06CC2AD39ACF}" type="slidenum">
              <a:rPr lang="ru-RU" altLang="ru-RU" sz="1600">
                <a:solidFill>
                  <a:schemeClr val="tx2"/>
                </a:solidFill>
                <a:cs typeface="Arial" panose="020B0604020202020204" pitchFamily="34" charset="0"/>
              </a:rPr>
              <a:pPr algn="r" eaLnBrk="1" hangingPunct="1">
                <a:lnSpc>
                  <a:spcPct val="110000"/>
                </a:lnSpc>
                <a:spcBef>
                  <a:spcPct val="50000"/>
                </a:spcBef>
              </a:pPr>
              <a:t>‹#›</a:t>
            </a:fld>
            <a:endParaRPr lang="ru-RU" altLang="ru-RU" sz="1600">
              <a:solidFill>
                <a:schemeClr val="tx2"/>
              </a:solidFill>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6815" r:id="rId1"/>
    <p:sldLayoutId id="2147486814" r:id="rId2"/>
    <p:sldLayoutId id="2147486813" r:id="rId3"/>
    <p:sldLayoutId id="2147486812" r:id="rId4"/>
    <p:sldLayoutId id="2147486811" r:id="rId5"/>
    <p:sldLayoutId id="2147486810" r:id="rId6"/>
    <p:sldLayoutId id="2147486809" r:id="rId7"/>
    <p:sldLayoutId id="2147486808" r:id="rId8"/>
    <p:sldLayoutId id="2147486807" r:id="rId9"/>
    <p:sldLayoutId id="2147486806" r:id="rId10"/>
    <p:sldLayoutId id="2147486805" r:id="rId11"/>
    <p:sldLayoutId id="2147486804" r:id="rId12"/>
    <p:sldLayoutId id="2147486803" r:id="rId13"/>
  </p:sldLayoutIdLst>
  <p:txStyles>
    <p:titleStyle>
      <a:lvl1pPr algn="l" rtl="0" eaLnBrk="0" fontAlgn="base" hangingPunct="0">
        <a:spcBef>
          <a:spcPct val="0"/>
        </a:spcBef>
        <a:spcAft>
          <a:spcPct val="0"/>
        </a:spcAft>
        <a:defRPr sz="2900" kern="1200">
          <a:solidFill>
            <a:schemeClr val="tx2"/>
          </a:solidFill>
          <a:latin typeface="+mj-lt"/>
          <a:ea typeface="+mj-ea"/>
          <a:cs typeface="+mj-cs"/>
        </a:defRPr>
      </a:lvl1pPr>
      <a:lvl2pPr algn="l" rtl="0" eaLnBrk="0" fontAlgn="base" hangingPunct="0">
        <a:spcBef>
          <a:spcPct val="0"/>
        </a:spcBef>
        <a:spcAft>
          <a:spcPct val="0"/>
        </a:spcAft>
        <a:defRPr sz="2900">
          <a:solidFill>
            <a:schemeClr val="tx2"/>
          </a:solidFill>
          <a:latin typeface="Futura PT Demi" panose="020B0702020204020303" pitchFamily="34" charset="0"/>
        </a:defRPr>
      </a:lvl2pPr>
      <a:lvl3pPr algn="l" rtl="0" eaLnBrk="0" fontAlgn="base" hangingPunct="0">
        <a:spcBef>
          <a:spcPct val="0"/>
        </a:spcBef>
        <a:spcAft>
          <a:spcPct val="0"/>
        </a:spcAft>
        <a:defRPr sz="2900">
          <a:solidFill>
            <a:schemeClr val="tx2"/>
          </a:solidFill>
          <a:latin typeface="Futura PT Demi" panose="020B0702020204020303" pitchFamily="34" charset="0"/>
        </a:defRPr>
      </a:lvl3pPr>
      <a:lvl4pPr algn="l" rtl="0" eaLnBrk="0" fontAlgn="base" hangingPunct="0">
        <a:spcBef>
          <a:spcPct val="0"/>
        </a:spcBef>
        <a:spcAft>
          <a:spcPct val="0"/>
        </a:spcAft>
        <a:defRPr sz="2900">
          <a:solidFill>
            <a:schemeClr val="tx2"/>
          </a:solidFill>
          <a:latin typeface="Futura PT Demi" panose="020B0702020204020303" pitchFamily="34" charset="0"/>
        </a:defRPr>
      </a:lvl4pPr>
      <a:lvl5pPr algn="l" rtl="0" eaLnBrk="0" fontAlgn="base" hangingPunct="0">
        <a:spcBef>
          <a:spcPct val="0"/>
        </a:spcBef>
        <a:spcAft>
          <a:spcPct val="0"/>
        </a:spcAft>
        <a:defRPr sz="2900">
          <a:solidFill>
            <a:schemeClr val="tx2"/>
          </a:solidFill>
          <a:latin typeface="Futura PT Demi" panose="020B0702020204020303" pitchFamily="34" charset="0"/>
        </a:defRPr>
      </a:lvl5pPr>
      <a:lvl6pPr marL="457200" algn="l" rtl="0" eaLnBrk="0" fontAlgn="base" hangingPunct="0">
        <a:spcBef>
          <a:spcPct val="0"/>
        </a:spcBef>
        <a:spcAft>
          <a:spcPct val="0"/>
        </a:spcAft>
        <a:defRPr sz="2900">
          <a:solidFill>
            <a:schemeClr val="tx2"/>
          </a:solidFill>
          <a:latin typeface="Futura PT Demi" panose="020B0702020204020303" pitchFamily="34" charset="0"/>
        </a:defRPr>
      </a:lvl6pPr>
      <a:lvl7pPr marL="914400" algn="l" rtl="0" eaLnBrk="0" fontAlgn="base" hangingPunct="0">
        <a:spcBef>
          <a:spcPct val="0"/>
        </a:spcBef>
        <a:spcAft>
          <a:spcPct val="0"/>
        </a:spcAft>
        <a:defRPr sz="2900">
          <a:solidFill>
            <a:schemeClr val="tx2"/>
          </a:solidFill>
          <a:latin typeface="Futura PT Demi" panose="020B0702020204020303" pitchFamily="34" charset="0"/>
        </a:defRPr>
      </a:lvl7pPr>
      <a:lvl8pPr marL="1371600" algn="l" rtl="0" eaLnBrk="0" fontAlgn="base" hangingPunct="0">
        <a:spcBef>
          <a:spcPct val="0"/>
        </a:spcBef>
        <a:spcAft>
          <a:spcPct val="0"/>
        </a:spcAft>
        <a:defRPr sz="2900">
          <a:solidFill>
            <a:schemeClr val="tx2"/>
          </a:solidFill>
          <a:latin typeface="Futura PT Demi" panose="020B0702020204020303" pitchFamily="34" charset="0"/>
        </a:defRPr>
      </a:lvl8pPr>
      <a:lvl9pPr marL="1828800" algn="l" rtl="0" eaLnBrk="0" fontAlgn="base" hangingPunct="0">
        <a:spcBef>
          <a:spcPct val="0"/>
        </a:spcBef>
        <a:spcAft>
          <a:spcPct val="0"/>
        </a:spcAft>
        <a:defRPr sz="2900">
          <a:solidFill>
            <a:schemeClr val="tx2"/>
          </a:solidFill>
          <a:latin typeface="Futura PT Demi" panose="020B0702020204020303" pitchFamily="34" charset="0"/>
        </a:defRPr>
      </a:lvl9pPr>
    </p:titleStyle>
    <p:bodyStyle>
      <a:lvl1pPr marL="342900" indent="-342900" algn="l" rtl="0" eaLnBrk="0" fontAlgn="base" hangingPunct="0">
        <a:spcBef>
          <a:spcPct val="20000"/>
        </a:spcBef>
        <a:spcAft>
          <a:spcPct val="0"/>
        </a:spcAft>
        <a:buClr>
          <a:srgbClr val="CC0000"/>
        </a:buClr>
        <a:buChar char="•"/>
        <a:defRPr sz="2100" kern="1200">
          <a:solidFill>
            <a:schemeClr val="tx1"/>
          </a:solidFill>
          <a:latin typeface="+mn-lt"/>
          <a:ea typeface="+mn-ea"/>
          <a:cs typeface="+mn-cs"/>
        </a:defRPr>
      </a:lvl1pPr>
      <a:lvl2pPr marL="742950" indent="-287338" algn="l" rtl="0" eaLnBrk="0" fontAlgn="base" hangingPunct="0">
        <a:spcBef>
          <a:spcPct val="20000"/>
        </a:spcBef>
        <a:spcAft>
          <a:spcPct val="0"/>
        </a:spcAft>
        <a:buClr>
          <a:srgbClr val="CC0000"/>
        </a:buClr>
        <a:buChar char="•"/>
        <a:defRPr sz="1700" kern="1200">
          <a:solidFill>
            <a:schemeClr val="tx1"/>
          </a:solidFill>
          <a:latin typeface="+mn-lt"/>
          <a:ea typeface="+mn-ea"/>
          <a:cs typeface="+mn-cs"/>
        </a:defRPr>
      </a:lvl2pPr>
      <a:lvl3pPr marL="1144588" indent="-230188" algn="l" rtl="0" eaLnBrk="0" fontAlgn="base" hangingPunct="0">
        <a:spcBef>
          <a:spcPct val="20000"/>
        </a:spcBef>
        <a:spcAft>
          <a:spcPct val="0"/>
        </a:spcAft>
        <a:buClr>
          <a:srgbClr val="CC0000"/>
        </a:buClr>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C0000"/>
        </a:buClr>
        <a:buChar char="•"/>
        <a:defRPr sz="1400" kern="1200">
          <a:solidFill>
            <a:schemeClr val="tx1"/>
          </a:solidFill>
          <a:latin typeface="+mn-lt"/>
          <a:ea typeface="+mn-ea"/>
          <a:cs typeface="+mn-cs"/>
        </a:defRPr>
      </a:lvl4pPr>
      <a:lvl5pPr marL="2055813" indent="-227013" algn="l" rtl="0" eaLnBrk="0" fontAlgn="base" hangingPunct="0">
        <a:spcBef>
          <a:spcPct val="20000"/>
        </a:spcBef>
        <a:spcAft>
          <a:spcPct val="0"/>
        </a:spcAft>
        <a:buClr>
          <a:srgbClr val="CC0000"/>
        </a:buClr>
        <a:buChar char="•"/>
        <a:defRPr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9.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5792788" y="1727200"/>
            <a:ext cx="184150" cy="118745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lvl1pPr>
              <a:defRPr sz="2100">
                <a:solidFill>
                  <a:srgbClr val="006600"/>
                </a:solidFill>
                <a:latin typeface="Arial" panose="020B0604020202020204" pitchFamily="34" charset="0"/>
              </a:defRPr>
            </a:lvl1pPr>
            <a:lvl2pPr marL="742950" indent="-285750">
              <a:defRPr sz="2100">
                <a:solidFill>
                  <a:srgbClr val="006600"/>
                </a:solidFill>
                <a:latin typeface="Arial" panose="020B0604020202020204" pitchFamily="34" charset="0"/>
              </a:defRPr>
            </a:lvl2pPr>
            <a:lvl3pPr marL="1143000" indent="-228600">
              <a:defRPr sz="2100">
                <a:solidFill>
                  <a:srgbClr val="006600"/>
                </a:solidFill>
                <a:latin typeface="Arial" panose="020B0604020202020204" pitchFamily="34" charset="0"/>
              </a:defRPr>
            </a:lvl3pPr>
            <a:lvl4pPr marL="1600200" indent="-228600">
              <a:defRPr sz="2100">
                <a:solidFill>
                  <a:srgbClr val="006600"/>
                </a:solidFill>
                <a:latin typeface="Arial" panose="020B0604020202020204" pitchFamily="34" charset="0"/>
              </a:defRPr>
            </a:lvl4pPr>
            <a:lvl5pPr marL="2057400" indent="-228600">
              <a:defRPr sz="2100">
                <a:solidFill>
                  <a:srgbClr val="006600"/>
                </a:solidFill>
                <a:latin typeface="Arial" panose="020B0604020202020204" pitchFamily="34" charset="0"/>
              </a:defRPr>
            </a:lvl5pPr>
            <a:lvl6pPr marL="2514600" indent="-228600" eaLnBrk="0" fontAlgn="base" hangingPunct="0">
              <a:spcBef>
                <a:spcPct val="0"/>
              </a:spcBef>
              <a:spcAft>
                <a:spcPct val="0"/>
              </a:spcAft>
              <a:defRPr sz="2100">
                <a:solidFill>
                  <a:srgbClr val="006600"/>
                </a:solidFill>
                <a:latin typeface="Arial" panose="020B0604020202020204" pitchFamily="34" charset="0"/>
              </a:defRPr>
            </a:lvl6pPr>
            <a:lvl7pPr marL="2971800" indent="-228600" eaLnBrk="0" fontAlgn="base" hangingPunct="0">
              <a:spcBef>
                <a:spcPct val="0"/>
              </a:spcBef>
              <a:spcAft>
                <a:spcPct val="0"/>
              </a:spcAft>
              <a:defRPr sz="2100">
                <a:solidFill>
                  <a:srgbClr val="006600"/>
                </a:solidFill>
                <a:latin typeface="Arial" panose="020B0604020202020204" pitchFamily="34" charset="0"/>
              </a:defRPr>
            </a:lvl7pPr>
            <a:lvl8pPr marL="3429000" indent="-228600" eaLnBrk="0" fontAlgn="base" hangingPunct="0">
              <a:spcBef>
                <a:spcPct val="0"/>
              </a:spcBef>
              <a:spcAft>
                <a:spcPct val="0"/>
              </a:spcAft>
              <a:defRPr sz="2100">
                <a:solidFill>
                  <a:srgbClr val="006600"/>
                </a:solidFill>
                <a:latin typeface="Arial" panose="020B0604020202020204" pitchFamily="34" charset="0"/>
              </a:defRPr>
            </a:lvl8pPr>
            <a:lvl9pPr marL="3886200" indent="-228600" eaLnBrk="0" fontAlgn="base" hangingPunct="0">
              <a:spcBef>
                <a:spcPct val="0"/>
              </a:spcBef>
              <a:spcAft>
                <a:spcPct val="0"/>
              </a:spcAft>
              <a:defRPr sz="2100">
                <a:solidFill>
                  <a:srgbClr val="006600"/>
                </a:solidFill>
                <a:latin typeface="Arial" panose="020B0604020202020204" pitchFamily="34" charset="0"/>
              </a:defRPr>
            </a:lvl9pPr>
          </a:lstStyle>
          <a:p>
            <a:pPr algn="ctr"/>
            <a:br>
              <a:rPr lang="ru-RU" altLang="ru-RU" sz="2400" b="0">
                <a:solidFill>
                  <a:schemeClr val="tx1"/>
                </a:solidFill>
                <a:cs typeface="Arial" panose="020B0604020202020204" pitchFamily="34" charset="0"/>
              </a:rPr>
            </a:br>
            <a:endParaRPr lang="en-US" altLang="ru-RU" sz="2400" b="0">
              <a:solidFill>
                <a:schemeClr val="tx1"/>
              </a:solidFill>
              <a:cs typeface="Arial" panose="020B0604020202020204" pitchFamily="34" charset="0"/>
            </a:endParaRPr>
          </a:p>
          <a:p>
            <a:pPr algn="ctr"/>
            <a:endParaRPr lang="ru-RU" altLang="ru-RU" sz="2400" b="0">
              <a:solidFill>
                <a:schemeClr val="tx1"/>
              </a:solidFill>
              <a:cs typeface="Arial" panose="020B0604020202020204" pitchFamily="34" charset="0"/>
            </a:endParaRPr>
          </a:p>
        </p:txBody>
      </p:sp>
      <p:sp>
        <p:nvSpPr>
          <p:cNvPr id="67599" name="Rectangle 13"/>
          <p:cNvSpPr>
            <a:spLocks noGrp="1" noChangeArrowheads="1"/>
          </p:cNvSpPr>
          <p:nvPr>
            <p:ph type="title" idx="4294967295"/>
          </p:nvPr>
        </p:nvSpPr>
        <p:spPr bwMode="auto">
          <a:xfrm>
            <a:off x="2212976" y="1892300"/>
            <a:ext cx="8964612" cy="1022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p>
            <a:r>
              <a:rPr lang="ru-RU" altLang="ru-RU" sz="4800" dirty="0"/>
              <a:t>Трансформационная модель </a:t>
            </a:r>
            <a:br>
              <a:rPr lang="ru-RU" altLang="ru-RU" sz="4800" dirty="0"/>
            </a:br>
            <a:r>
              <a:rPr lang="ru-RU" altLang="ru-RU" sz="4800" dirty="0"/>
              <a:t>для отчетности МСФО</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solidFill>
                  <a:schemeClr val="bg2">
                    <a:lumMod val="75000"/>
                  </a:schemeClr>
                </a:solidFill>
              </a:rPr>
              <a:t>Внеоборотные</a:t>
            </a:r>
            <a:r>
              <a:rPr lang="ru-RU" dirty="0">
                <a:solidFill>
                  <a:schemeClr val="bg2">
                    <a:lumMod val="75000"/>
                  </a:schemeClr>
                </a:solidFill>
              </a:rPr>
              <a:t> активы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345453998"/>
              </p:ext>
            </p:extLst>
          </p:nvPr>
        </p:nvGraphicFramePr>
        <p:xfrm>
          <a:off x="216421" y="1799927"/>
          <a:ext cx="11034190" cy="4486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6011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Финансовые инструменты</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33449011"/>
              </p:ext>
            </p:extLst>
          </p:nvPr>
        </p:nvGraphicFramePr>
        <p:xfrm>
          <a:off x="216421" y="1511895"/>
          <a:ext cx="11034190"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76461" y="5760367"/>
            <a:ext cx="7523726" cy="523220"/>
          </a:xfrm>
          <a:prstGeom prst="rect">
            <a:avLst/>
          </a:prstGeom>
          <a:noFill/>
        </p:spPr>
        <p:txBody>
          <a:bodyPr wrap="none" rtlCol="0">
            <a:spAutoFit/>
          </a:bodyPr>
          <a:lstStyle/>
          <a:p>
            <a:r>
              <a:rPr lang="ru-RU" sz="1400" b="0" dirty="0">
                <a:solidFill>
                  <a:schemeClr val="bg1">
                    <a:lumMod val="50000"/>
                  </a:schemeClr>
                </a:solidFill>
              </a:rPr>
              <a:t>*ФИ по АС – финансовые инструменты по амортизированной стоимости(</a:t>
            </a:r>
            <a:r>
              <a:rPr lang="en-US" sz="1400" b="0" dirty="0">
                <a:solidFill>
                  <a:schemeClr val="bg1">
                    <a:lumMod val="50000"/>
                  </a:schemeClr>
                </a:solidFill>
              </a:rPr>
              <a:t>IFRS 9</a:t>
            </a:r>
            <a:r>
              <a:rPr lang="ru-RU" sz="1400" b="0" dirty="0">
                <a:solidFill>
                  <a:schemeClr val="bg1">
                    <a:lumMod val="50000"/>
                  </a:schemeClr>
                </a:solidFill>
              </a:rPr>
              <a:t> п.4.1.2)</a:t>
            </a:r>
            <a:br>
              <a:rPr lang="ru-RU" sz="1400" b="0" dirty="0">
                <a:solidFill>
                  <a:schemeClr val="bg1">
                    <a:lumMod val="50000"/>
                  </a:schemeClr>
                </a:solidFill>
              </a:rPr>
            </a:br>
            <a:r>
              <a:rPr lang="ru-RU" sz="1400" b="0" dirty="0">
                <a:solidFill>
                  <a:schemeClr val="bg1">
                    <a:lumMod val="50000"/>
                  </a:schemeClr>
                </a:solidFill>
              </a:rPr>
              <a:t>*ФИ по </a:t>
            </a:r>
            <a:r>
              <a:rPr lang="ru-RU" sz="1400" b="0" dirty="0" err="1">
                <a:solidFill>
                  <a:schemeClr val="bg1">
                    <a:lumMod val="50000"/>
                  </a:schemeClr>
                </a:solidFill>
              </a:rPr>
              <a:t>СпрС</a:t>
            </a:r>
            <a:r>
              <a:rPr lang="ru-RU" sz="1400" b="0" dirty="0">
                <a:solidFill>
                  <a:schemeClr val="bg1">
                    <a:lumMod val="50000"/>
                  </a:schemeClr>
                </a:solidFill>
              </a:rPr>
              <a:t> – финансовые инструменты по справедливой стоимости (</a:t>
            </a:r>
            <a:r>
              <a:rPr lang="en-US" sz="1400" b="0" dirty="0">
                <a:solidFill>
                  <a:schemeClr val="bg1">
                    <a:lumMod val="50000"/>
                  </a:schemeClr>
                </a:solidFill>
              </a:rPr>
              <a:t>IFRS 9</a:t>
            </a:r>
            <a:r>
              <a:rPr lang="ru-RU" sz="1400" b="0" dirty="0">
                <a:solidFill>
                  <a:schemeClr val="bg1">
                    <a:lumMod val="50000"/>
                  </a:schemeClr>
                </a:solidFill>
              </a:rPr>
              <a:t> п. 4.1.2А)</a:t>
            </a:r>
          </a:p>
        </p:txBody>
      </p:sp>
    </p:spTree>
    <p:extLst>
      <p:ext uri="{BB962C8B-B14F-4D97-AF65-F5344CB8AC3E}">
        <p14:creationId xmlns:p14="http://schemas.microsoft.com/office/powerpoint/2010/main" val="1260989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Резервы под ОКУ, по МПЗ</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866348698"/>
              </p:ext>
            </p:extLst>
          </p:nvPr>
        </p:nvGraphicFramePr>
        <p:xfrm>
          <a:off x="247911" y="1727919"/>
          <a:ext cx="11034190" cy="4486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88429" y="6018782"/>
            <a:ext cx="4252703" cy="461665"/>
          </a:xfrm>
          <a:prstGeom prst="rect">
            <a:avLst/>
          </a:prstGeom>
          <a:noFill/>
        </p:spPr>
        <p:txBody>
          <a:bodyPr wrap="none" rtlCol="0">
            <a:spAutoFit/>
          </a:bodyPr>
          <a:lstStyle/>
          <a:p>
            <a:r>
              <a:rPr lang="ru-RU" sz="1200" b="0" dirty="0">
                <a:solidFill>
                  <a:schemeClr val="bg1">
                    <a:lumMod val="50000"/>
                  </a:schemeClr>
                </a:solidFill>
              </a:rPr>
              <a:t>*ОКУ – ожидаемые кредитные убытки (</a:t>
            </a:r>
            <a:r>
              <a:rPr lang="en-US" sz="1200" b="0" dirty="0">
                <a:solidFill>
                  <a:schemeClr val="bg1">
                    <a:lumMod val="50000"/>
                  </a:schemeClr>
                </a:solidFill>
              </a:rPr>
              <a:t>IFRS 9 - </a:t>
            </a:r>
            <a:r>
              <a:rPr lang="ru-RU" sz="1200" b="0" dirty="0">
                <a:solidFill>
                  <a:schemeClr val="bg1">
                    <a:lumMod val="50000"/>
                  </a:schemeClr>
                </a:solidFill>
              </a:rPr>
              <a:t>ФИ)</a:t>
            </a:r>
            <a:br>
              <a:rPr lang="ru-RU" sz="1200" b="0" dirty="0">
                <a:solidFill>
                  <a:schemeClr val="bg1">
                    <a:lumMod val="50000"/>
                  </a:schemeClr>
                </a:solidFill>
              </a:rPr>
            </a:br>
            <a:r>
              <a:rPr lang="ru-RU" sz="1200" b="0" dirty="0">
                <a:solidFill>
                  <a:schemeClr val="bg1">
                    <a:lumMod val="50000"/>
                  </a:schemeClr>
                </a:solidFill>
              </a:rPr>
              <a:t>*</a:t>
            </a:r>
            <a:r>
              <a:rPr lang="en-US" sz="1200" b="0" dirty="0">
                <a:solidFill>
                  <a:schemeClr val="bg1">
                    <a:lumMod val="50000"/>
                  </a:schemeClr>
                </a:solidFill>
              </a:rPr>
              <a:t>NRV</a:t>
            </a:r>
            <a:r>
              <a:rPr lang="ru-RU" sz="1200" b="0" dirty="0">
                <a:solidFill>
                  <a:schemeClr val="bg1">
                    <a:lumMod val="50000"/>
                  </a:schemeClr>
                </a:solidFill>
              </a:rPr>
              <a:t> – чистая возможная цена продажи (</a:t>
            </a:r>
            <a:r>
              <a:rPr lang="en-US" sz="1200" b="0" dirty="0">
                <a:solidFill>
                  <a:schemeClr val="bg1">
                    <a:lumMod val="50000"/>
                  </a:schemeClr>
                </a:solidFill>
              </a:rPr>
              <a:t>IAS 2</a:t>
            </a:r>
            <a:r>
              <a:rPr lang="ru-RU" sz="1200" b="0" dirty="0">
                <a:solidFill>
                  <a:schemeClr val="bg1">
                    <a:lumMod val="50000"/>
                  </a:schemeClr>
                </a:solidFill>
              </a:rPr>
              <a:t> - запасы)</a:t>
            </a:r>
          </a:p>
        </p:txBody>
      </p:sp>
    </p:spTree>
    <p:extLst>
      <p:ext uri="{BB962C8B-B14F-4D97-AF65-F5344CB8AC3E}">
        <p14:creationId xmlns:p14="http://schemas.microsoft.com/office/powerpoint/2010/main" val="397001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Расчет отложенных налогов</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57300913"/>
              </p:ext>
            </p:extLst>
          </p:nvPr>
        </p:nvGraphicFramePr>
        <p:xfrm>
          <a:off x="271463" y="1871935"/>
          <a:ext cx="10934700"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2418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Консолидация - исключение ВГО</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162143575"/>
              </p:ext>
            </p:extLst>
          </p:nvPr>
        </p:nvGraphicFramePr>
        <p:xfrm>
          <a:off x="271463" y="1871935"/>
          <a:ext cx="10934700"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3009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Консолидация – поправки по инвестициям</a:t>
            </a:r>
          </a:p>
        </p:txBody>
      </p:sp>
      <p:sp>
        <p:nvSpPr>
          <p:cNvPr id="5" name="TextBox 4"/>
          <p:cNvSpPr txBox="1"/>
          <p:nvPr/>
        </p:nvSpPr>
        <p:spPr>
          <a:xfrm>
            <a:off x="576461" y="5976391"/>
            <a:ext cx="5579156" cy="523220"/>
          </a:xfrm>
          <a:prstGeom prst="rect">
            <a:avLst/>
          </a:prstGeom>
          <a:noFill/>
        </p:spPr>
        <p:txBody>
          <a:bodyPr wrap="none" rtlCol="0">
            <a:spAutoFit/>
          </a:bodyPr>
          <a:lstStyle/>
          <a:p>
            <a:r>
              <a:rPr lang="ru-RU" sz="1400" b="0" dirty="0">
                <a:solidFill>
                  <a:schemeClr val="bg1">
                    <a:lumMod val="50000"/>
                  </a:schemeClr>
                </a:solidFill>
              </a:rPr>
              <a:t>*АП – ассоциированные предприятия (</a:t>
            </a:r>
            <a:r>
              <a:rPr lang="en-US" sz="1400" b="0" dirty="0">
                <a:solidFill>
                  <a:schemeClr val="bg1">
                    <a:lumMod val="50000"/>
                  </a:schemeClr>
                </a:solidFill>
              </a:rPr>
              <a:t>IAS</a:t>
            </a:r>
            <a:r>
              <a:rPr lang="ru-RU" sz="1400" b="0" dirty="0">
                <a:solidFill>
                  <a:schemeClr val="bg1">
                    <a:lumMod val="50000"/>
                  </a:schemeClr>
                </a:solidFill>
              </a:rPr>
              <a:t> 2</a:t>
            </a:r>
            <a:r>
              <a:rPr lang="en-US" sz="1400" b="0" dirty="0">
                <a:solidFill>
                  <a:schemeClr val="bg1">
                    <a:lumMod val="50000"/>
                  </a:schemeClr>
                </a:solidFill>
              </a:rPr>
              <a:t>8</a:t>
            </a:r>
            <a:r>
              <a:rPr lang="ru-RU" sz="1400" b="0" dirty="0">
                <a:solidFill>
                  <a:schemeClr val="bg1">
                    <a:lumMod val="50000"/>
                  </a:schemeClr>
                </a:solidFill>
              </a:rPr>
              <a:t>)</a:t>
            </a:r>
            <a:br>
              <a:rPr lang="ru-RU" sz="1400" b="0" dirty="0">
                <a:solidFill>
                  <a:schemeClr val="bg1">
                    <a:lumMod val="50000"/>
                  </a:schemeClr>
                </a:solidFill>
              </a:rPr>
            </a:br>
            <a:r>
              <a:rPr lang="ru-RU" sz="1400" b="0" dirty="0">
                <a:solidFill>
                  <a:schemeClr val="bg1">
                    <a:lumMod val="50000"/>
                  </a:schemeClr>
                </a:solidFill>
              </a:rPr>
              <a:t>*СП – совместные предприятия, деятельность</a:t>
            </a:r>
            <a:r>
              <a:rPr lang="en-US" sz="1400" b="0" dirty="0">
                <a:solidFill>
                  <a:schemeClr val="bg1">
                    <a:lumMod val="50000"/>
                  </a:schemeClr>
                </a:solidFill>
              </a:rPr>
              <a:t> </a:t>
            </a:r>
            <a:r>
              <a:rPr lang="ru-RU" sz="1400" b="0" dirty="0">
                <a:solidFill>
                  <a:schemeClr val="bg1">
                    <a:lumMod val="50000"/>
                  </a:schemeClr>
                </a:solidFill>
              </a:rPr>
              <a:t>(</a:t>
            </a:r>
            <a:r>
              <a:rPr lang="en-US" sz="1400" b="0" dirty="0">
                <a:solidFill>
                  <a:schemeClr val="bg1">
                    <a:lumMod val="50000"/>
                  </a:schemeClr>
                </a:solidFill>
              </a:rPr>
              <a:t>IAS</a:t>
            </a:r>
            <a:r>
              <a:rPr lang="ru-RU" sz="1400" b="0" dirty="0">
                <a:solidFill>
                  <a:schemeClr val="bg1">
                    <a:lumMod val="50000"/>
                  </a:schemeClr>
                </a:solidFill>
              </a:rPr>
              <a:t> 2</a:t>
            </a:r>
            <a:r>
              <a:rPr lang="en-US" sz="1400" b="0" dirty="0">
                <a:solidFill>
                  <a:schemeClr val="bg1">
                    <a:lumMod val="50000"/>
                  </a:schemeClr>
                </a:solidFill>
              </a:rPr>
              <a:t>8</a:t>
            </a:r>
            <a:r>
              <a:rPr lang="ru-RU" sz="1400" b="0" dirty="0">
                <a:solidFill>
                  <a:schemeClr val="bg1">
                    <a:lumMod val="50000"/>
                  </a:schemeClr>
                </a:solidFill>
              </a:rPr>
              <a:t>, </a:t>
            </a:r>
            <a:r>
              <a:rPr lang="en-US" sz="1400" b="0" dirty="0">
                <a:solidFill>
                  <a:schemeClr val="bg1">
                    <a:lumMod val="50000"/>
                  </a:schemeClr>
                </a:solidFill>
              </a:rPr>
              <a:t>IFRS 11</a:t>
            </a:r>
            <a:r>
              <a:rPr lang="ru-RU" sz="1400" b="0" dirty="0">
                <a:solidFill>
                  <a:schemeClr val="bg1">
                    <a:lumMod val="50000"/>
                  </a:schemeClr>
                </a:solidFill>
              </a:rPr>
              <a:t>)</a:t>
            </a:r>
          </a:p>
        </p:txBody>
      </p:sp>
      <p:graphicFrame>
        <p:nvGraphicFramePr>
          <p:cNvPr id="3" name="Объект 3">
            <a:extLst>
              <a:ext uri="{FF2B5EF4-FFF2-40B4-BE49-F238E27FC236}">
                <a16:creationId xmlns:a16="http://schemas.microsoft.com/office/drawing/2014/main" id="{EFF9DF4C-14DC-6333-87BC-03AA8EB56BF4}"/>
              </a:ext>
            </a:extLst>
          </p:cNvPr>
          <p:cNvGraphicFramePr>
            <a:graphicFrameLocks/>
          </p:cNvGraphicFramePr>
          <p:nvPr>
            <p:extLst>
              <p:ext uri="{D42A27DB-BD31-4B8C-83A1-F6EECF244321}">
                <p14:modId xmlns:p14="http://schemas.microsoft.com/office/powerpoint/2010/main" val="672698945"/>
              </p:ext>
            </p:extLst>
          </p:nvPr>
        </p:nvGraphicFramePr>
        <p:xfrm>
          <a:off x="293687" y="1868382"/>
          <a:ext cx="10934700" cy="3369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0248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Подготовка отчетности - мониторинг</a:t>
            </a:r>
          </a:p>
        </p:txBody>
      </p:sp>
      <p:sp>
        <p:nvSpPr>
          <p:cNvPr id="3" name="Объект 2"/>
          <p:cNvSpPr>
            <a:spLocks noGrp="1"/>
          </p:cNvSpPr>
          <p:nvPr>
            <p:ph idx="1"/>
          </p:nvPr>
        </p:nvSpPr>
        <p:spPr>
          <a:xfrm>
            <a:off x="408201" y="1727919"/>
            <a:ext cx="11087943" cy="5348587"/>
          </a:xfrm>
        </p:spPr>
        <p:txBody>
          <a:bodyPr/>
          <a:lstStyle/>
          <a:p>
            <a:pPr marL="0" indent="0">
              <a:buNone/>
            </a:pPr>
            <a:r>
              <a:rPr lang="ru-RU" sz="1800" dirty="0">
                <a:solidFill>
                  <a:schemeClr val="bg1">
                    <a:lumMod val="50000"/>
                  </a:schemeClr>
                </a:solidFill>
              </a:rPr>
              <a:t>Мониторинг процесса – какие этапы в какой стадии завершенности, какие прогнозные сроки завершения</a:t>
            </a:r>
          </a:p>
          <a:p>
            <a:pPr marL="0" indent="0">
              <a:buNone/>
            </a:pPr>
            <a:endParaRPr lang="ru-RU" sz="1800" dirty="0">
              <a:solidFill>
                <a:schemeClr val="bg1">
                  <a:lumMod val="50000"/>
                </a:schemeClr>
              </a:solidFill>
            </a:endParaRPr>
          </a:p>
          <a:p>
            <a:pPr marL="0" indent="0">
              <a:buNone/>
            </a:pPr>
            <a:r>
              <a:rPr lang="ru-RU" sz="1800" dirty="0">
                <a:solidFill>
                  <a:schemeClr val="bg1">
                    <a:lumMod val="50000"/>
                  </a:schemeClr>
                </a:solidFill>
              </a:rPr>
              <a:t>Мониторинг этапов:</a:t>
            </a:r>
          </a:p>
          <a:p>
            <a:pPr>
              <a:buClr>
                <a:schemeClr val="bg1">
                  <a:lumMod val="50000"/>
                </a:schemeClr>
              </a:buClr>
              <a:buAutoNum type="arabicPeriod"/>
            </a:pPr>
            <a:r>
              <a:rPr lang="ru-RU" sz="1800" dirty="0">
                <a:solidFill>
                  <a:schemeClr val="bg1">
                    <a:lumMod val="50000"/>
                  </a:schemeClr>
                </a:solidFill>
              </a:rPr>
              <a:t>ФСД НСБУ от ДЗО должны быть загружены и согласованы между формами ДЗО</a:t>
            </a:r>
          </a:p>
          <a:p>
            <a:pPr lvl="1">
              <a:buClr>
                <a:schemeClr val="bg1">
                  <a:lumMod val="50000"/>
                </a:schemeClr>
              </a:buClr>
            </a:pPr>
            <a:r>
              <a:rPr lang="ru-RU" sz="1800" dirty="0">
                <a:solidFill>
                  <a:schemeClr val="bg1">
                    <a:lumMod val="50000"/>
                  </a:schemeClr>
                </a:solidFill>
              </a:rPr>
              <a:t>Управление этапом «ФСД НСБУ» по каждой организации (контроль чек-листа)</a:t>
            </a:r>
          </a:p>
          <a:p>
            <a:pPr>
              <a:buClr>
                <a:schemeClr val="bg1">
                  <a:lumMod val="50000"/>
                </a:schemeClr>
              </a:buClr>
              <a:buFont typeface="+mj-lt"/>
              <a:buAutoNum type="arabicPeriod"/>
            </a:pPr>
            <a:r>
              <a:rPr lang="ru-RU" sz="1800" dirty="0">
                <a:solidFill>
                  <a:schemeClr val="bg1">
                    <a:lumMod val="50000"/>
                  </a:schemeClr>
                </a:solidFill>
              </a:rPr>
              <a:t>ФСД ВГО должны быть загружены и согласованы между ДЗО</a:t>
            </a:r>
          </a:p>
          <a:p>
            <a:pPr lvl="1">
              <a:buClr>
                <a:schemeClr val="bg1">
                  <a:lumMod val="50000"/>
                </a:schemeClr>
              </a:buClr>
            </a:pPr>
            <a:r>
              <a:rPr lang="ru-RU" sz="1800" dirty="0">
                <a:solidFill>
                  <a:schemeClr val="bg1">
                    <a:lumMod val="50000"/>
                  </a:schemeClr>
                </a:solidFill>
              </a:rPr>
              <a:t>урегулирование на Портале сверки ВГО</a:t>
            </a:r>
          </a:p>
          <a:p>
            <a:pPr>
              <a:buClr>
                <a:schemeClr val="bg1">
                  <a:lumMod val="50000"/>
                </a:schemeClr>
              </a:buClr>
              <a:buFont typeface="+mj-lt"/>
              <a:buAutoNum type="arabicPeriod"/>
            </a:pPr>
            <a:r>
              <a:rPr lang="ru-RU" sz="1800" dirty="0">
                <a:solidFill>
                  <a:schemeClr val="bg1">
                    <a:lumMod val="50000"/>
                  </a:schemeClr>
                </a:solidFill>
              </a:rPr>
              <a:t>Корректировки должны быть выполнены по каждой организации	</a:t>
            </a:r>
          </a:p>
          <a:p>
            <a:pPr marL="687388" lvl="2" indent="-285750">
              <a:buClr>
                <a:schemeClr val="bg1">
                  <a:lumMod val="50000"/>
                </a:schemeClr>
              </a:buClr>
            </a:pPr>
            <a:r>
              <a:rPr lang="ru-RU" sz="1800" dirty="0">
                <a:solidFill>
                  <a:schemeClr val="bg1">
                    <a:lumMod val="50000"/>
                  </a:schemeClr>
                </a:solidFill>
              </a:rPr>
              <a:t>Закрытие периода по ДЗО</a:t>
            </a:r>
          </a:p>
          <a:p>
            <a:pPr>
              <a:buClr>
                <a:schemeClr val="bg1">
                  <a:lumMod val="50000"/>
                </a:schemeClr>
              </a:buClr>
              <a:buFont typeface="+mj-lt"/>
              <a:buAutoNum type="arabicPeriod"/>
            </a:pPr>
            <a:r>
              <a:rPr lang="ru-RU" sz="1800" dirty="0">
                <a:solidFill>
                  <a:schemeClr val="bg1">
                    <a:lumMod val="50000"/>
                  </a:schemeClr>
                </a:solidFill>
              </a:rPr>
              <a:t>Консолидационные поправки должны быть выполнены по элиминирующей организации	</a:t>
            </a:r>
          </a:p>
          <a:p>
            <a:pPr marL="687388" lvl="2" indent="-285750">
              <a:buClr>
                <a:schemeClr val="bg1">
                  <a:lumMod val="50000"/>
                </a:schemeClr>
              </a:buClr>
            </a:pPr>
            <a:r>
              <a:rPr lang="ru-RU" sz="1800" dirty="0">
                <a:solidFill>
                  <a:schemeClr val="bg1">
                    <a:lumMod val="50000"/>
                  </a:schemeClr>
                </a:solidFill>
              </a:rPr>
              <a:t>Управление этапом «Консолидация» по элиминирующей организации</a:t>
            </a:r>
          </a:p>
          <a:p>
            <a:pPr>
              <a:buClr>
                <a:schemeClr val="bg1">
                  <a:lumMod val="50000"/>
                </a:schemeClr>
              </a:buClr>
              <a:buFont typeface="+mj-lt"/>
              <a:buAutoNum type="arabicPeriod"/>
            </a:pPr>
            <a:r>
              <a:rPr lang="ru-RU" sz="1800" dirty="0">
                <a:solidFill>
                  <a:schemeClr val="bg1">
                    <a:lumMod val="50000"/>
                  </a:schemeClr>
                </a:solidFill>
              </a:rPr>
              <a:t>Подготовка комплекта отчетности	</a:t>
            </a:r>
          </a:p>
          <a:p>
            <a:pPr marL="687388" lvl="2" indent="-285750">
              <a:buClr>
                <a:schemeClr val="bg1">
                  <a:lumMod val="50000"/>
                </a:schemeClr>
              </a:buClr>
            </a:pPr>
            <a:r>
              <a:rPr lang="ru-RU" sz="1800" dirty="0">
                <a:solidFill>
                  <a:schemeClr val="bg1">
                    <a:lumMod val="50000"/>
                  </a:schemeClr>
                </a:solidFill>
              </a:rPr>
              <a:t>Ввод комментариев и примечаний, утверждение этапа и выгрузка потребителям отчетности</a:t>
            </a:r>
          </a:p>
          <a:p>
            <a:pPr marL="0" indent="0">
              <a:buNone/>
            </a:pPr>
            <a:endParaRPr lang="ru-RU" sz="1800" dirty="0">
              <a:solidFill>
                <a:schemeClr val="bg1">
                  <a:lumMod val="50000"/>
                </a:schemeClr>
              </a:solidFill>
            </a:endParaRPr>
          </a:p>
          <a:p>
            <a:pPr marL="0" indent="0">
              <a:buNone/>
            </a:pPr>
            <a:endParaRPr lang="ru-RU" sz="1800" dirty="0">
              <a:solidFill>
                <a:schemeClr val="bg1">
                  <a:lumMod val="50000"/>
                </a:schemeClr>
              </a:solidFill>
            </a:endParaRPr>
          </a:p>
          <a:p>
            <a:pPr marL="0" indent="0">
              <a:buNone/>
            </a:pPr>
            <a:endParaRPr lang="ru-RU" sz="1800" dirty="0">
              <a:solidFill>
                <a:schemeClr val="bg1">
                  <a:lumMod val="50000"/>
                </a:schemeClr>
              </a:solidFill>
            </a:endParaRPr>
          </a:p>
        </p:txBody>
      </p:sp>
    </p:spTree>
    <p:extLst>
      <p:ext uri="{BB962C8B-B14F-4D97-AF65-F5344CB8AC3E}">
        <p14:creationId xmlns:p14="http://schemas.microsoft.com/office/powerpoint/2010/main" val="2571938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TextShape 1"/>
          <p:cNvSpPr txBox="1"/>
          <p:nvPr/>
        </p:nvSpPr>
        <p:spPr>
          <a:xfrm>
            <a:off x="1733648" y="337010"/>
            <a:ext cx="7411765" cy="546014"/>
          </a:xfrm>
          <a:prstGeom prst="rect">
            <a:avLst/>
          </a:prstGeom>
          <a:noFill/>
          <a:ln>
            <a:noFill/>
          </a:ln>
        </p:spPr>
        <p:txBody>
          <a:bodyPr lIns="86397" tIns="43197" rIns="86397" bIns="43197" anchor="ctr"/>
          <a:lstStyle/>
          <a:p>
            <a:pPr>
              <a:lnSpc>
                <a:spcPct val="80000"/>
              </a:lnSpc>
              <a:tabLst>
                <a:tab pos="558026" algn="l"/>
              </a:tabLst>
              <a:defRPr/>
            </a:pPr>
            <a:r>
              <a:rPr lang="ru-RU" sz="2900" b="0" dirty="0">
                <a:solidFill>
                  <a:schemeClr val="bg2">
                    <a:lumMod val="75000"/>
                  </a:schemeClr>
                </a:solidFill>
                <a:latin typeface="+mj-lt"/>
                <a:ea typeface="+mj-ea"/>
                <a:cs typeface="+mj-cs"/>
              </a:rPr>
              <a:t>Формы консолидированной отчётности по МСФО</a:t>
            </a:r>
          </a:p>
        </p:txBody>
      </p:sp>
      <p:pic>
        <p:nvPicPr>
          <p:cNvPr id="377" name="Picture 4" descr="C:\Users\mitrohin_s\Google Диск\Googldisk2\Маркетинг\БУКЛЕТЫ\МСФО\Выпуск отчетности.png"/>
          <p:cNvPicPr/>
          <p:nvPr/>
        </p:nvPicPr>
        <p:blipFill>
          <a:blip r:embed="rId3"/>
          <a:stretch/>
        </p:blipFill>
        <p:spPr>
          <a:xfrm>
            <a:off x="1698928" y="1518042"/>
            <a:ext cx="8154220" cy="4898132"/>
          </a:xfrm>
          <a:prstGeom prst="rect">
            <a:avLst/>
          </a:prstGeom>
          <a:ln w="6480">
            <a:solidFill>
              <a:srgbClr val="3E5057"/>
            </a:solidFill>
            <a:miter/>
          </a:ln>
          <a:effectLst>
            <a:outerShdw dist="50760" dir="5400000">
              <a:srgbClr val="000000">
                <a:alpha val="43000"/>
              </a:srgbClr>
            </a:outerShdw>
          </a:effectLst>
        </p:spPr>
      </p:pic>
      <p:pic>
        <p:nvPicPr>
          <p:cNvPr id="378" name="Picture 9" descr="C:\Users\mitrohin_s\Google Диск\Googldisk2\Маркетинг\2018\Конференции CFO\2018-08-15_16h22_22.png"/>
          <p:cNvPicPr/>
          <p:nvPr/>
        </p:nvPicPr>
        <p:blipFill>
          <a:blip r:embed="rId4"/>
          <a:stretch/>
        </p:blipFill>
        <p:spPr>
          <a:xfrm>
            <a:off x="2160637" y="1295871"/>
            <a:ext cx="6502480" cy="4212278"/>
          </a:xfrm>
          <a:prstGeom prst="rect">
            <a:avLst/>
          </a:prstGeom>
          <a:ln w="6480">
            <a:solidFill>
              <a:srgbClr val="3E5057"/>
            </a:solidFill>
            <a:miter/>
          </a:ln>
          <a:effectLst>
            <a:outerShdw dist="50760" dir="5400000">
              <a:srgbClr val="000000">
                <a:alpha val="43000"/>
              </a:srgbClr>
            </a:outerShdw>
          </a:effectLst>
        </p:spPr>
      </p:pic>
    </p:spTree>
    <p:extLst>
      <p:ext uri="{BB962C8B-B14F-4D97-AF65-F5344CB8AC3E}">
        <p14:creationId xmlns:p14="http://schemas.microsoft.com/office/powerpoint/2010/main" val="4116315409"/>
      </p:ext>
    </p:extLst>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0" presetClass="entr" fill="hold" nodeType="clickEffect">
                                  <p:stCondLst>
                                    <p:cond delay="0"/>
                                  </p:stCondLst>
                                  <p:childTnLst>
                                    <p:set>
                                      <p:cBhvr>
                                        <p:cTn id="6" dur="1" fill="hold">
                                          <p:stCondLst>
                                            <p:cond delay="0"/>
                                          </p:stCondLst>
                                        </p:cTn>
                                        <p:tgtEl>
                                          <p:spTgt spid="377"/>
                                        </p:tgtEl>
                                        <p:attrNameLst>
                                          <p:attrName>style.visibility</p:attrName>
                                        </p:attrNameLst>
                                      </p:cBhvr>
                                      <p:to>
                                        <p:strVal val="visible"/>
                                      </p:to>
                                    </p:set>
                                    <p:animEffect transition="in" filter="fade">
                                      <p:cBhvr additive="repl">
                                        <p:cTn id="7" dur="500"/>
                                        <p:tgtEl>
                                          <p:spTgt spid="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5792788" y="1727200"/>
            <a:ext cx="184150" cy="118745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lvl1pPr>
              <a:defRPr sz="2100">
                <a:solidFill>
                  <a:srgbClr val="006600"/>
                </a:solidFill>
                <a:latin typeface="Arial" panose="020B0604020202020204" pitchFamily="34" charset="0"/>
              </a:defRPr>
            </a:lvl1pPr>
            <a:lvl2pPr marL="742950" indent="-285750">
              <a:defRPr sz="2100">
                <a:solidFill>
                  <a:srgbClr val="006600"/>
                </a:solidFill>
                <a:latin typeface="Arial" panose="020B0604020202020204" pitchFamily="34" charset="0"/>
              </a:defRPr>
            </a:lvl2pPr>
            <a:lvl3pPr marL="1143000" indent="-228600">
              <a:defRPr sz="2100">
                <a:solidFill>
                  <a:srgbClr val="006600"/>
                </a:solidFill>
                <a:latin typeface="Arial" panose="020B0604020202020204" pitchFamily="34" charset="0"/>
              </a:defRPr>
            </a:lvl3pPr>
            <a:lvl4pPr marL="1600200" indent="-228600">
              <a:defRPr sz="2100">
                <a:solidFill>
                  <a:srgbClr val="006600"/>
                </a:solidFill>
                <a:latin typeface="Arial" panose="020B0604020202020204" pitchFamily="34" charset="0"/>
              </a:defRPr>
            </a:lvl4pPr>
            <a:lvl5pPr marL="2057400" indent="-228600">
              <a:defRPr sz="2100">
                <a:solidFill>
                  <a:srgbClr val="006600"/>
                </a:solidFill>
                <a:latin typeface="Arial" panose="020B0604020202020204" pitchFamily="34" charset="0"/>
              </a:defRPr>
            </a:lvl5pPr>
            <a:lvl6pPr marL="2514600" indent="-228600" eaLnBrk="0" fontAlgn="base" hangingPunct="0">
              <a:spcBef>
                <a:spcPct val="0"/>
              </a:spcBef>
              <a:spcAft>
                <a:spcPct val="0"/>
              </a:spcAft>
              <a:defRPr sz="2100">
                <a:solidFill>
                  <a:srgbClr val="006600"/>
                </a:solidFill>
                <a:latin typeface="Arial" panose="020B0604020202020204" pitchFamily="34" charset="0"/>
              </a:defRPr>
            </a:lvl6pPr>
            <a:lvl7pPr marL="2971800" indent="-228600" eaLnBrk="0" fontAlgn="base" hangingPunct="0">
              <a:spcBef>
                <a:spcPct val="0"/>
              </a:spcBef>
              <a:spcAft>
                <a:spcPct val="0"/>
              </a:spcAft>
              <a:defRPr sz="2100">
                <a:solidFill>
                  <a:srgbClr val="006600"/>
                </a:solidFill>
                <a:latin typeface="Arial" panose="020B0604020202020204" pitchFamily="34" charset="0"/>
              </a:defRPr>
            </a:lvl7pPr>
            <a:lvl8pPr marL="3429000" indent="-228600" eaLnBrk="0" fontAlgn="base" hangingPunct="0">
              <a:spcBef>
                <a:spcPct val="0"/>
              </a:spcBef>
              <a:spcAft>
                <a:spcPct val="0"/>
              </a:spcAft>
              <a:defRPr sz="2100">
                <a:solidFill>
                  <a:srgbClr val="006600"/>
                </a:solidFill>
                <a:latin typeface="Arial" panose="020B0604020202020204" pitchFamily="34" charset="0"/>
              </a:defRPr>
            </a:lvl8pPr>
            <a:lvl9pPr marL="3886200" indent="-228600" eaLnBrk="0" fontAlgn="base" hangingPunct="0">
              <a:spcBef>
                <a:spcPct val="0"/>
              </a:spcBef>
              <a:spcAft>
                <a:spcPct val="0"/>
              </a:spcAft>
              <a:defRPr sz="2100">
                <a:solidFill>
                  <a:srgbClr val="006600"/>
                </a:solidFill>
                <a:latin typeface="Arial" panose="020B0604020202020204" pitchFamily="34" charset="0"/>
              </a:defRPr>
            </a:lvl9pPr>
          </a:lstStyle>
          <a:p>
            <a:pPr algn="ctr"/>
            <a:br>
              <a:rPr lang="ru-RU" altLang="ru-RU" sz="2400" b="0">
                <a:solidFill>
                  <a:schemeClr val="tx1"/>
                </a:solidFill>
                <a:cs typeface="Arial" panose="020B0604020202020204" pitchFamily="34" charset="0"/>
              </a:rPr>
            </a:br>
            <a:endParaRPr lang="en-US" altLang="ru-RU" sz="2400" b="0">
              <a:solidFill>
                <a:schemeClr val="tx1"/>
              </a:solidFill>
              <a:cs typeface="Arial" panose="020B0604020202020204" pitchFamily="34" charset="0"/>
            </a:endParaRPr>
          </a:p>
          <a:p>
            <a:pPr algn="ctr"/>
            <a:endParaRPr lang="ru-RU" altLang="ru-RU" sz="2400" b="0">
              <a:solidFill>
                <a:schemeClr val="tx1"/>
              </a:solidFill>
              <a:cs typeface="Arial" panose="020B0604020202020204" pitchFamily="34" charset="0"/>
            </a:endParaRPr>
          </a:p>
        </p:txBody>
      </p:sp>
      <p:sp>
        <p:nvSpPr>
          <p:cNvPr id="174084" name="Rectangle 13"/>
          <p:cNvSpPr>
            <a:spLocks noGrp="1" noChangeArrowheads="1"/>
          </p:cNvSpPr>
          <p:nvPr>
            <p:ph type="title" idx="4294967295"/>
          </p:nvPr>
        </p:nvSpPr>
        <p:spPr bwMode="auto">
          <a:xfrm>
            <a:off x="2232025" y="2016125"/>
            <a:ext cx="8893175" cy="1022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p>
            <a:r>
              <a:rPr lang="ru-RU" altLang="ru-RU" sz="4000" dirty="0">
                <a:solidFill>
                  <a:schemeClr val="bg2">
                    <a:lumMod val="75000"/>
                  </a:schemeClr>
                </a:solidFill>
              </a:rPr>
              <a:t>Трансформационная модель </a:t>
            </a:r>
            <a:br>
              <a:rPr lang="ru-RU" altLang="ru-RU" sz="4000" dirty="0">
                <a:solidFill>
                  <a:schemeClr val="bg2">
                    <a:lumMod val="75000"/>
                  </a:schemeClr>
                </a:solidFill>
              </a:rPr>
            </a:br>
            <a:r>
              <a:rPr lang="ru-RU" altLang="ru-RU" sz="4000" dirty="0">
                <a:solidFill>
                  <a:schemeClr val="bg2">
                    <a:lumMod val="75000"/>
                  </a:schemeClr>
                </a:solidFill>
              </a:rPr>
              <a:t>для отчетности МСФО</a:t>
            </a:r>
          </a:p>
        </p:txBody>
      </p:sp>
      <p:sp>
        <p:nvSpPr>
          <p:cNvPr id="174085" name="Text Box 5"/>
          <p:cNvSpPr txBox="1">
            <a:spLocks noChangeArrowheads="1"/>
          </p:cNvSpPr>
          <p:nvPr/>
        </p:nvSpPr>
        <p:spPr bwMode="auto">
          <a:xfrm>
            <a:off x="2305050" y="4679950"/>
            <a:ext cx="4392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400" dirty="0">
                <a:solidFill>
                  <a:schemeClr val="bg2">
                    <a:lumMod val="75000"/>
                  </a:schemeClr>
                </a:solidFill>
              </a:rPr>
              <a:t>Спасибо за внимание!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5"/>
          <p:cNvSpPr/>
          <p:nvPr/>
        </p:nvSpPr>
        <p:spPr>
          <a:xfrm>
            <a:off x="2136807" y="343018"/>
            <a:ext cx="7068457" cy="1102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6" rIns="91431" bIns="45716" numCol="1" anchor="ctr" anchorCtr="0" compatLnSpc="1">
            <a:prstTxWarp prst="textNoShape">
              <a:avLst/>
            </a:prstTxWarp>
          </a:bodyPr>
          <a:lstStyle/>
          <a:p>
            <a:r>
              <a:rPr lang="ru-RU" sz="2900" dirty="0">
                <a:solidFill>
                  <a:schemeClr val="bg2">
                    <a:lumMod val="75000"/>
                  </a:schemeClr>
                </a:solidFill>
                <a:latin typeface="+mj-lt"/>
                <a:ea typeface="+mj-ea"/>
                <a:cs typeface="+mj-cs"/>
              </a:rPr>
              <a:t>Модели учёта по МСФО в УХ</a:t>
            </a:r>
          </a:p>
          <a:p>
            <a:r>
              <a:rPr lang="ru-RU" sz="1800" b="0" i="1" dirty="0">
                <a:solidFill>
                  <a:schemeClr val="bg2">
                    <a:lumMod val="75000"/>
                  </a:schemeClr>
                </a:solidFill>
                <a:latin typeface="+mj-lt"/>
                <a:ea typeface="+mj-ea"/>
                <a:cs typeface="+mj-cs"/>
              </a:rPr>
              <a:t>Подходы, преимущества, недостатки</a:t>
            </a:r>
          </a:p>
        </p:txBody>
      </p:sp>
      <p:sp>
        <p:nvSpPr>
          <p:cNvPr id="30" name="Rectangle 56"/>
          <p:cNvSpPr/>
          <p:nvPr/>
        </p:nvSpPr>
        <p:spPr>
          <a:xfrm>
            <a:off x="498896" y="1750319"/>
            <a:ext cx="4990134" cy="362010"/>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r>
              <a:rPr lang="ru-RU" sz="2016" dirty="0">
                <a:solidFill>
                  <a:schemeClr val="bg1">
                    <a:lumMod val="50000"/>
                  </a:schemeClr>
                </a:solidFill>
                <a:latin typeface="Arial" panose="020B0604020202020204" pitchFamily="34" charset="0"/>
                <a:cs typeface="Arial" panose="020B0604020202020204" pitchFamily="34" charset="0"/>
              </a:rPr>
              <a:t>Вариант </a:t>
            </a:r>
            <a:r>
              <a:rPr lang="en-US" sz="2016" dirty="0">
                <a:solidFill>
                  <a:schemeClr val="bg1">
                    <a:lumMod val="50000"/>
                  </a:schemeClr>
                </a:solidFill>
                <a:latin typeface="Arial" panose="020B0604020202020204" pitchFamily="34" charset="0"/>
                <a:cs typeface="Arial" panose="020B0604020202020204" pitchFamily="34" charset="0"/>
              </a:rPr>
              <a:t>#1</a:t>
            </a:r>
            <a:r>
              <a:rPr lang="ru-RU" sz="2016" dirty="0">
                <a:solidFill>
                  <a:schemeClr val="bg1">
                    <a:lumMod val="50000"/>
                  </a:schemeClr>
                </a:solidFill>
                <a:latin typeface="Arial" panose="020B0604020202020204" pitchFamily="34" charset="0"/>
                <a:cs typeface="Arial" panose="020B0604020202020204" pitchFamily="34" charset="0"/>
              </a:rPr>
              <a:t>. Трансформация</a:t>
            </a:r>
            <a:endParaRPr lang="de-DE" sz="2016" dirty="0">
              <a:solidFill>
                <a:schemeClr val="bg1">
                  <a:lumMod val="50000"/>
                </a:schemeClr>
              </a:solidFill>
              <a:latin typeface="Arial" panose="020B0604020202020204" pitchFamily="34" charset="0"/>
              <a:cs typeface="Arial" panose="020B0604020202020204" pitchFamily="34" charset="0"/>
            </a:endParaRPr>
          </a:p>
        </p:txBody>
      </p:sp>
      <p:sp>
        <p:nvSpPr>
          <p:cNvPr id="31" name="Rectangle 57"/>
          <p:cNvSpPr/>
          <p:nvPr/>
        </p:nvSpPr>
        <p:spPr>
          <a:xfrm>
            <a:off x="5671036" y="1750319"/>
            <a:ext cx="5170139" cy="362010"/>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r>
              <a:rPr lang="ru-RU" sz="2016" dirty="0">
                <a:solidFill>
                  <a:schemeClr val="bg1">
                    <a:lumMod val="50000"/>
                  </a:schemeClr>
                </a:solidFill>
              </a:rPr>
              <a:t>Вариант </a:t>
            </a:r>
            <a:r>
              <a:rPr lang="en-US" sz="2016" dirty="0">
                <a:solidFill>
                  <a:schemeClr val="bg1">
                    <a:lumMod val="50000"/>
                  </a:schemeClr>
                </a:solidFill>
              </a:rPr>
              <a:t>#2</a:t>
            </a:r>
            <a:r>
              <a:rPr lang="ru-RU" sz="2016" dirty="0">
                <a:solidFill>
                  <a:schemeClr val="bg1">
                    <a:lumMod val="50000"/>
                  </a:schemeClr>
                </a:solidFill>
              </a:rPr>
              <a:t>. Транзакционная модель</a:t>
            </a:r>
            <a:endParaRPr lang="de-DE" sz="2016" dirty="0">
              <a:solidFill>
                <a:schemeClr val="bg1">
                  <a:lumMod val="50000"/>
                </a:schemeClr>
              </a:solidFill>
            </a:endParaRPr>
          </a:p>
        </p:txBody>
      </p:sp>
      <p:sp>
        <p:nvSpPr>
          <p:cNvPr id="32" name="Rectangle 65"/>
          <p:cNvSpPr/>
          <p:nvPr/>
        </p:nvSpPr>
        <p:spPr>
          <a:xfrm>
            <a:off x="5671036" y="2208332"/>
            <a:ext cx="5170139" cy="3768059"/>
          </a:xfrm>
          <a:prstGeom prst="rect">
            <a:avLst/>
          </a:prstGeom>
          <a:solidFill>
            <a:srgbClr val="FFFFDB">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0" hangingPunct="0">
              <a:defRPr/>
            </a:pPr>
            <a:r>
              <a:rPr lang="ru-RU" sz="1386" dirty="0">
                <a:solidFill>
                  <a:schemeClr val="bg1">
                    <a:lumMod val="50000"/>
                  </a:schemeClr>
                </a:solidFill>
                <a:latin typeface="Arial" panose="020B0604020202020204" pitchFamily="34" charset="0"/>
                <a:cs typeface="Arial" panose="020B0604020202020204" pitchFamily="34" charset="0"/>
              </a:rPr>
              <a:t>Формирование МСФО отчетности на основании проводок РСБУ и формирования обособленных проводок по МСФО. </a:t>
            </a: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marL="228010" indent="-228010">
              <a:buFontTx/>
              <a:buChar char="•"/>
              <a:defRPr/>
            </a:pPr>
            <a:endParaRPr lang="ru-RU" sz="1386" dirty="0">
              <a:solidFill>
                <a:schemeClr val="bg1">
                  <a:lumMod val="50000"/>
                </a:schemeClr>
              </a:solidFill>
              <a:latin typeface="Arial" panose="020B0604020202020204" pitchFamily="34" charset="0"/>
              <a:cs typeface="Arial" panose="020B0604020202020204" pitchFamily="34" charset="0"/>
            </a:endParaRP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Отмена трансляции РСБУ проводок не применимых для целей МСФО. </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Пересчет начальных остатков отчетного периода с учетом корректировок прошлых отчетных периодов производится автоматически. </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Высокая точность данных</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Ведение учета для целей объектов параллельного учета.</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Более </a:t>
            </a:r>
            <a:r>
              <a:rPr lang="ru-RU" sz="1260" dirty="0" err="1">
                <a:solidFill>
                  <a:schemeClr val="bg1">
                    <a:lumMod val="50000"/>
                  </a:schemeClr>
                </a:solidFill>
                <a:latin typeface="Arial" panose="020B0604020202020204" pitchFamily="34" charset="0"/>
                <a:cs typeface="Arial" panose="020B0604020202020204" pitchFamily="34" charset="0"/>
              </a:rPr>
              <a:t>трудозатратный</a:t>
            </a:r>
            <a:r>
              <a:rPr lang="ru-RU" sz="1260" dirty="0">
                <a:solidFill>
                  <a:schemeClr val="bg1">
                    <a:lumMod val="50000"/>
                  </a:schemeClr>
                </a:solidFill>
                <a:latin typeface="Arial" panose="020B0604020202020204" pitchFamily="34" charset="0"/>
                <a:cs typeface="Arial" panose="020B0604020202020204" pitchFamily="34" charset="0"/>
              </a:rPr>
              <a:t> подход на этапах подготовки и ведения учета.</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Позволяет закрывать МСФО раньше РСБУ.</a:t>
            </a:r>
          </a:p>
          <a:p>
            <a:pPr marL="228010" indent="-228010">
              <a:buFontTx/>
              <a:buChar char="•"/>
              <a:defRPr/>
            </a:pPr>
            <a:endParaRPr lang="de-DE" sz="1512" dirty="0">
              <a:solidFill>
                <a:schemeClr val="bg1">
                  <a:lumMod val="50000"/>
                </a:schemeClr>
              </a:solidFill>
              <a:latin typeface="Arial" panose="020B0604020202020204" pitchFamily="34" charset="0"/>
              <a:cs typeface="Arial" panose="020B0604020202020204" pitchFamily="34" charset="0"/>
            </a:endParaRPr>
          </a:p>
        </p:txBody>
      </p:sp>
      <p:sp>
        <p:nvSpPr>
          <p:cNvPr id="33" name="Rectangle 66"/>
          <p:cNvSpPr/>
          <p:nvPr/>
        </p:nvSpPr>
        <p:spPr>
          <a:xfrm>
            <a:off x="498896" y="2208332"/>
            <a:ext cx="4990134" cy="3768059"/>
          </a:xfrm>
          <a:prstGeom prst="rect">
            <a:avLst/>
          </a:prstGeom>
          <a:solidFill>
            <a:srgbClr val="FFFFDB">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0" hangingPunct="0">
              <a:defRPr/>
            </a:pPr>
            <a:r>
              <a:rPr lang="ru-RU" sz="1386" dirty="0">
                <a:solidFill>
                  <a:schemeClr val="bg1">
                    <a:lumMod val="50000"/>
                  </a:schemeClr>
                </a:solidFill>
                <a:latin typeface="Arial" panose="020B0604020202020204" pitchFamily="34" charset="0"/>
                <a:cs typeface="Arial" panose="020B0604020202020204" pitchFamily="34" charset="0"/>
              </a:rPr>
              <a:t>Формирование МСФО отчетности на основании данных отчетности РСБУ (на основе ФСД), путем корректировки показателей.</a:t>
            </a: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eaLnBrk="0" hangingPunct="0">
              <a:defRPr/>
            </a:pPr>
            <a:endParaRPr lang="ru-RU" sz="1386" dirty="0">
              <a:solidFill>
                <a:schemeClr val="bg1">
                  <a:lumMod val="50000"/>
                </a:schemeClr>
              </a:solidFill>
              <a:latin typeface="Arial" panose="020B0604020202020204" pitchFamily="34" charset="0"/>
              <a:cs typeface="Arial" panose="020B0604020202020204" pitchFamily="34" charset="0"/>
            </a:endParaRP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Отмена влияния РСБУ проводок не применимых для МСФО.</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Повторение проводок прошлых периодов.</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Точность определяется детальностью и объёмом исходных </a:t>
            </a:r>
            <a:r>
              <a:rPr lang="en-US" sz="1260" dirty="0">
                <a:solidFill>
                  <a:schemeClr val="bg1">
                    <a:lumMod val="50000"/>
                  </a:schemeClr>
                </a:solidFill>
                <a:latin typeface="Arial" panose="020B0604020202020204" pitchFamily="34" charset="0"/>
                <a:cs typeface="Arial" panose="020B0604020202020204" pitchFamily="34" charset="0"/>
              </a:rPr>
              <a:t> </a:t>
            </a:r>
            <a:r>
              <a:rPr lang="ru-RU" sz="1260" dirty="0">
                <a:solidFill>
                  <a:schemeClr val="bg1">
                    <a:lumMod val="50000"/>
                  </a:schemeClr>
                </a:solidFill>
                <a:latin typeface="Arial" panose="020B0604020202020204" pitchFamily="34" charset="0"/>
                <a:cs typeface="Arial" panose="020B0604020202020204" pitchFamily="34" charset="0"/>
              </a:rPr>
              <a:t>данных.</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Ведение учета для целей объектов параллельного учета.</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Относительно небольшие затраты на автоматизацию.</a:t>
            </a:r>
          </a:p>
          <a:p>
            <a:pPr marL="228010" indent="-228010">
              <a:buFontTx/>
              <a:buChar char="•"/>
              <a:defRPr/>
            </a:pPr>
            <a:r>
              <a:rPr lang="ru-RU" sz="1260" dirty="0">
                <a:solidFill>
                  <a:schemeClr val="bg1">
                    <a:lumMod val="50000"/>
                  </a:schemeClr>
                </a:solidFill>
                <a:latin typeface="Arial" panose="020B0604020202020204" pitchFamily="34" charset="0"/>
                <a:cs typeface="Arial" panose="020B0604020202020204" pitchFamily="34" charset="0"/>
              </a:rPr>
              <a:t>Данные для подготовки отчетности по МСФО доступны только в конце периода – квартала, года.</a:t>
            </a:r>
          </a:p>
        </p:txBody>
      </p:sp>
      <p:pic>
        <p:nvPicPr>
          <p:cNvPr id="67590" name="Picture 1"/>
          <p:cNvPicPr>
            <a:picLocks noChangeAspect="1"/>
          </p:cNvPicPr>
          <p:nvPr/>
        </p:nvPicPr>
        <p:blipFill>
          <a:blip r:embed="rId3"/>
          <a:srcRect/>
          <a:stretch>
            <a:fillRect/>
          </a:stretch>
        </p:blipFill>
        <p:spPr bwMode="auto">
          <a:xfrm>
            <a:off x="1860932" y="2998353"/>
            <a:ext cx="654018" cy="654018"/>
          </a:xfrm>
          <a:prstGeom prst="rect">
            <a:avLst/>
          </a:prstGeom>
          <a:noFill/>
          <a:ln w="9525">
            <a:noFill/>
            <a:miter lim="800000"/>
            <a:headEnd/>
            <a:tailEnd/>
          </a:ln>
        </p:spPr>
      </p:pic>
      <p:pic>
        <p:nvPicPr>
          <p:cNvPr id="67591" name="Picture 67"/>
          <p:cNvPicPr>
            <a:picLocks noChangeAspect="1"/>
          </p:cNvPicPr>
          <p:nvPr/>
        </p:nvPicPr>
        <p:blipFill>
          <a:blip r:embed="rId3"/>
          <a:srcRect/>
          <a:stretch>
            <a:fillRect/>
          </a:stretch>
        </p:blipFill>
        <p:spPr bwMode="auto">
          <a:xfrm>
            <a:off x="3154967" y="2998353"/>
            <a:ext cx="654017" cy="654018"/>
          </a:xfrm>
          <a:prstGeom prst="rect">
            <a:avLst/>
          </a:prstGeom>
          <a:noFill/>
          <a:ln w="9525">
            <a:noFill/>
            <a:miter lim="800000"/>
            <a:headEnd/>
            <a:tailEnd/>
          </a:ln>
        </p:spPr>
      </p:pic>
      <p:sp>
        <p:nvSpPr>
          <p:cNvPr id="36" name="Down Arrow 68"/>
          <p:cNvSpPr/>
          <p:nvPr/>
        </p:nvSpPr>
        <p:spPr>
          <a:xfrm rot="16200000">
            <a:off x="2614953" y="3078356"/>
            <a:ext cx="450013" cy="482012"/>
          </a:xfrm>
          <a:prstGeom prst="downArrow">
            <a:avLst/>
          </a:prstGeom>
          <a:ln w="6350"/>
        </p:spPr>
        <p:style>
          <a:lnRef idx="2">
            <a:schemeClr val="accent3">
              <a:shade val="50000"/>
            </a:schemeClr>
          </a:lnRef>
          <a:fillRef idx="1">
            <a:schemeClr val="accent3"/>
          </a:fillRef>
          <a:effectRef idx="0">
            <a:schemeClr val="accent3"/>
          </a:effectRef>
          <a:fontRef idx="minor">
            <a:schemeClr val="lt1"/>
          </a:fontRef>
        </p:style>
        <p:txBody>
          <a:bodyPr/>
          <a:lstStyle/>
          <a:p>
            <a:pPr algn="ctr" eaLnBrk="0" hangingPunct="0">
              <a:defRPr/>
            </a:pPr>
            <a:endParaRPr lang="en-US" sz="1512" dirty="0">
              <a:solidFill>
                <a:schemeClr val="tx1"/>
              </a:solidFill>
            </a:endParaRPr>
          </a:p>
        </p:txBody>
      </p:sp>
      <p:sp>
        <p:nvSpPr>
          <p:cNvPr id="67593" name="Text Box 10"/>
          <p:cNvSpPr txBox="1">
            <a:spLocks noChangeArrowheads="1"/>
          </p:cNvSpPr>
          <p:nvPr/>
        </p:nvSpPr>
        <p:spPr bwMode="auto">
          <a:xfrm>
            <a:off x="1920934" y="3626370"/>
            <a:ext cx="542015" cy="205184"/>
          </a:xfrm>
          <a:prstGeom prst="rect">
            <a:avLst/>
          </a:prstGeom>
          <a:noFill/>
          <a:ln w="9525">
            <a:noFill/>
            <a:miter lim="800000"/>
            <a:headEnd/>
            <a:tailEnd/>
          </a:ln>
        </p:spPr>
        <p:txBody>
          <a:bodyPr lIns="0" tIns="0" rIns="0" bIns="0">
            <a:spAutoFit/>
          </a:bodyPr>
          <a:lstStyle/>
          <a:p>
            <a:pPr>
              <a:lnSpc>
                <a:spcPts val="1638"/>
              </a:lnSpc>
            </a:pPr>
            <a:r>
              <a:rPr lang="ru-RU" sz="1512">
                <a:solidFill>
                  <a:schemeClr val="tx1"/>
                </a:solidFill>
              </a:rPr>
              <a:t>РСБУ</a:t>
            </a:r>
            <a:endParaRPr lang="en-US" sz="1512">
              <a:solidFill>
                <a:schemeClr val="tx1"/>
              </a:solidFill>
            </a:endParaRPr>
          </a:p>
        </p:txBody>
      </p:sp>
      <p:sp>
        <p:nvSpPr>
          <p:cNvPr id="67594" name="Text Box 10"/>
          <p:cNvSpPr txBox="1">
            <a:spLocks noChangeArrowheads="1"/>
          </p:cNvSpPr>
          <p:nvPr/>
        </p:nvSpPr>
        <p:spPr bwMode="auto">
          <a:xfrm>
            <a:off x="3196968" y="3618370"/>
            <a:ext cx="678019" cy="205184"/>
          </a:xfrm>
          <a:prstGeom prst="rect">
            <a:avLst/>
          </a:prstGeom>
          <a:noFill/>
          <a:ln w="9525">
            <a:noFill/>
            <a:miter lim="800000"/>
            <a:headEnd/>
            <a:tailEnd/>
          </a:ln>
        </p:spPr>
        <p:txBody>
          <a:bodyPr lIns="0" tIns="0" rIns="0" bIns="0">
            <a:spAutoFit/>
          </a:bodyPr>
          <a:lstStyle/>
          <a:p>
            <a:pPr>
              <a:lnSpc>
                <a:spcPts val="1638"/>
              </a:lnSpc>
            </a:pPr>
            <a:r>
              <a:rPr lang="ru-RU" sz="1512">
                <a:solidFill>
                  <a:schemeClr val="tx1"/>
                </a:solidFill>
              </a:rPr>
              <a:t>МСФО</a:t>
            </a:r>
            <a:endParaRPr lang="en-US" sz="1512">
              <a:solidFill>
                <a:schemeClr val="tx1"/>
              </a:solidFill>
            </a:endParaRPr>
          </a:p>
        </p:txBody>
      </p:sp>
      <p:pic>
        <p:nvPicPr>
          <p:cNvPr id="67595" name="Picture 31" descr="data001"/>
          <p:cNvPicPr>
            <a:picLocks noChangeAspect="1" noChangeArrowheads="1"/>
          </p:cNvPicPr>
          <p:nvPr/>
        </p:nvPicPr>
        <p:blipFill>
          <a:blip r:embed="rId4"/>
          <a:srcRect/>
          <a:stretch>
            <a:fillRect/>
          </a:stretch>
        </p:blipFill>
        <p:spPr bwMode="gray">
          <a:xfrm>
            <a:off x="6659062" y="3028355"/>
            <a:ext cx="1160031" cy="666017"/>
          </a:xfrm>
          <a:prstGeom prst="rect">
            <a:avLst/>
          </a:prstGeom>
          <a:noFill/>
          <a:ln w="9525">
            <a:noFill/>
            <a:miter lim="800000"/>
            <a:headEnd/>
            <a:tailEnd/>
          </a:ln>
        </p:spPr>
      </p:pic>
      <p:sp>
        <p:nvSpPr>
          <p:cNvPr id="67596" name="Text Box 156"/>
          <p:cNvSpPr txBox="1">
            <a:spLocks noChangeArrowheads="1"/>
          </p:cNvSpPr>
          <p:nvPr/>
        </p:nvSpPr>
        <p:spPr bwMode="gray">
          <a:xfrm>
            <a:off x="6365054" y="3150357"/>
            <a:ext cx="1724047" cy="544015"/>
          </a:xfrm>
          <a:prstGeom prst="rect">
            <a:avLst/>
          </a:prstGeom>
          <a:noFill/>
          <a:ln w="9525" algn="ctr">
            <a:noFill/>
            <a:miter lim="800000"/>
            <a:headEnd/>
            <a:tailEnd/>
          </a:ln>
        </p:spPr>
        <p:txBody>
          <a:bodyPr lIns="113389" tIns="58962" rIns="113389" bIns="0" anchor="ctr"/>
          <a:lstStyle/>
          <a:p>
            <a:pPr algn="ctr" defTabSz="1252057">
              <a:spcBef>
                <a:spcPct val="30000"/>
              </a:spcBef>
            </a:pPr>
            <a:r>
              <a:rPr lang="en-US" sz="1134">
                <a:solidFill>
                  <a:schemeClr val="tx1"/>
                </a:solidFill>
              </a:rPr>
              <a:t> </a:t>
            </a:r>
            <a:r>
              <a:rPr lang="ru-RU" sz="1134">
                <a:solidFill>
                  <a:schemeClr val="tx1"/>
                </a:solidFill>
              </a:rPr>
              <a:t>РСБУ, УУ</a:t>
            </a:r>
            <a:endParaRPr lang="en-US" sz="1260">
              <a:solidFill>
                <a:schemeClr val="tx1"/>
              </a:solidFill>
            </a:endParaRPr>
          </a:p>
        </p:txBody>
      </p:sp>
      <p:pic>
        <p:nvPicPr>
          <p:cNvPr id="67597" name="Picture 31" descr="data001"/>
          <p:cNvPicPr>
            <a:picLocks noChangeAspect="1" noChangeArrowheads="1"/>
          </p:cNvPicPr>
          <p:nvPr/>
        </p:nvPicPr>
        <p:blipFill>
          <a:blip r:embed="rId4"/>
          <a:srcRect/>
          <a:stretch>
            <a:fillRect/>
          </a:stretch>
        </p:blipFill>
        <p:spPr bwMode="gray">
          <a:xfrm>
            <a:off x="8511112" y="3020355"/>
            <a:ext cx="1162031" cy="666017"/>
          </a:xfrm>
          <a:prstGeom prst="rect">
            <a:avLst/>
          </a:prstGeom>
          <a:noFill/>
          <a:ln w="9525">
            <a:noFill/>
            <a:miter lim="800000"/>
            <a:headEnd/>
            <a:tailEnd/>
          </a:ln>
        </p:spPr>
      </p:pic>
      <p:sp>
        <p:nvSpPr>
          <p:cNvPr id="67598" name="Text Box 156"/>
          <p:cNvSpPr txBox="1">
            <a:spLocks noChangeArrowheads="1"/>
          </p:cNvSpPr>
          <p:nvPr/>
        </p:nvSpPr>
        <p:spPr bwMode="gray">
          <a:xfrm>
            <a:off x="8219104" y="3140358"/>
            <a:ext cx="1724047" cy="546014"/>
          </a:xfrm>
          <a:prstGeom prst="rect">
            <a:avLst/>
          </a:prstGeom>
          <a:noFill/>
          <a:ln w="9525" algn="ctr">
            <a:noFill/>
            <a:miter lim="800000"/>
            <a:headEnd/>
            <a:tailEnd/>
          </a:ln>
        </p:spPr>
        <p:txBody>
          <a:bodyPr lIns="113389" tIns="58962" rIns="113389" bIns="0" anchor="ctr"/>
          <a:lstStyle/>
          <a:p>
            <a:pPr algn="ctr" defTabSz="1252057">
              <a:spcBef>
                <a:spcPct val="30000"/>
              </a:spcBef>
            </a:pPr>
            <a:r>
              <a:rPr lang="en-US" sz="1134">
                <a:solidFill>
                  <a:schemeClr val="tx1"/>
                </a:solidFill>
              </a:rPr>
              <a:t> </a:t>
            </a:r>
            <a:r>
              <a:rPr lang="ru-RU" sz="1134">
                <a:solidFill>
                  <a:schemeClr val="tx1"/>
                </a:solidFill>
              </a:rPr>
              <a:t>МСФО</a:t>
            </a:r>
            <a:endParaRPr lang="en-US" sz="1260">
              <a:solidFill>
                <a:schemeClr val="tx1"/>
              </a:solidFill>
            </a:endParaRPr>
          </a:p>
        </p:txBody>
      </p:sp>
      <p:sp>
        <p:nvSpPr>
          <p:cNvPr id="52" name="Down Arrow 76"/>
          <p:cNvSpPr/>
          <p:nvPr/>
        </p:nvSpPr>
        <p:spPr>
          <a:xfrm rot="16200000">
            <a:off x="7920096" y="3127356"/>
            <a:ext cx="572015" cy="482014"/>
          </a:xfrm>
          <a:prstGeom prst="downArrow">
            <a:avLst/>
          </a:prstGeom>
          <a:ln w="6350"/>
        </p:spPr>
        <p:style>
          <a:lnRef idx="2">
            <a:schemeClr val="accent3">
              <a:shade val="50000"/>
            </a:schemeClr>
          </a:lnRef>
          <a:fillRef idx="1">
            <a:schemeClr val="accent3"/>
          </a:fillRef>
          <a:effectRef idx="0">
            <a:schemeClr val="accent3"/>
          </a:effectRef>
          <a:fontRef idx="minor">
            <a:schemeClr val="lt1"/>
          </a:fontRef>
        </p:style>
        <p:txBody>
          <a:bodyPr/>
          <a:lstStyle/>
          <a:p>
            <a:pPr algn="ctr" eaLnBrk="0" hangingPunct="0">
              <a:defRPr/>
            </a:pPr>
            <a:endParaRPr lang="en-US" sz="1512" dirty="0">
              <a:solidFill>
                <a:schemeClr val="tx1"/>
              </a:solidFill>
            </a:endParaRPr>
          </a:p>
        </p:txBody>
      </p:sp>
    </p:spTree>
    <p:extLst>
      <p:ext uri="{BB962C8B-B14F-4D97-AF65-F5344CB8AC3E}">
        <p14:creationId xmlns:p14="http://schemas.microsoft.com/office/powerpoint/2010/main" val="239013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2312988" y="107950"/>
            <a:ext cx="5359400" cy="1022350"/>
          </a:xfrm>
        </p:spPr>
        <p:txBody>
          <a:bodyPr/>
          <a:lstStyle/>
          <a:p>
            <a:r>
              <a:rPr lang="ru-RU" altLang="ru-RU" dirty="0">
                <a:solidFill>
                  <a:schemeClr val="bg2">
                    <a:lumMod val="75000"/>
                  </a:schemeClr>
                </a:solidFill>
              </a:rPr>
              <a:t>Подготовка отчетности</a:t>
            </a:r>
          </a:p>
        </p:txBody>
      </p:sp>
      <p:graphicFrame>
        <p:nvGraphicFramePr>
          <p:cNvPr id="2" name="Схема 1"/>
          <p:cNvGraphicFramePr/>
          <p:nvPr>
            <p:extLst>
              <p:ext uri="{D42A27DB-BD31-4B8C-83A1-F6EECF244321}">
                <p14:modId xmlns:p14="http://schemas.microsoft.com/office/powerpoint/2010/main" val="2202366595"/>
              </p:ext>
            </p:extLst>
          </p:nvPr>
        </p:nvGraphicFramePr>
        <p:xfrm>
          <a:off x="144413" y="1511895"/>
          <a:ext cx="1116124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76461" y="5976391"/>
            <a:ext cx="5293950" cy="523220"/>
          </a:xfrm>
          <a:prstGeom prst="rect">
            <a:avLst/>
          </a:prstGeom>
          <a:noFill/>
        </p:spPr>
        <p:txBody>
          <a:bodyPr wrap="none" rtlCol="0">
            <a:spAutoFit/>
          </a:bodyPr>
          <a:lstStyle/>
          <a:p>
            <a:r>
              <a:rPr lang="ru-RU" sz="1400" b="0" dirty="0">
                <a:solidFill>
                  <a:schemeClr val="bg1">
                    <a:lumMod val="50000"/>
                  </a:schemeClr>
                </a:solidFill>
              </a:rPr>
              <a:t>*ФСД – формы сбора данных (файлы с отчетными данными)</a:t>
            </a:r>
            <a:br>
              <a:rPr lang="ru-RU" sz="1400" b="0" dirty="0">
                <a:solidFill>
                  <a:schemeClr val="bg1">
                    <a:lumMod val="50000"/>
                  </a:schemeClr>
                </a:solidFill>
              </a:rPr>
            </a:br>
            <a:r>
              <a:rPr lang="ru-RU" sz="1400" b="0" dirty="0">
                <a:solidFill>
                  <a:schemeClr val="bg1">
                    <a:lumMod val="50000"/>
                  </a:schemeClr>
                </a:solidFill>
              </a:rPr>
              <a:t>*ДЗО – дочерние и зависимые общества</a:t>
            </a:r>
          </a:p>
        </p:txBody>
      </p:sp>
      <p:pic>
        <p:nvPicPr>
          <p:cNvPr id="5" name="Picture 1"/>
          <p:cNvPicPr>
            <a:picLocks noChangeAspect="1"/>
          </p:cNvPicPr>
          <p:nvPr/>
        </p:nvPicPr>
        <p:blipFill>
          <a:blip r:embed="rId8"/>
          <a:srcRect/>
          <a:stretch>
            <a:fillRect/>
          </a:stretch>
        </p:blipFill>
        <p:spPr bwMode="auto">
          <a:xfrm>
            <a:off x="2520677" y="1871935"/>
            <a:ext cx="642161" cy="642161"/>
          </a:xfrm>
          <a:prstGeom prst="rect">
            <a:avLst/>
          </a:prstGeom>
          <a:noFill/>
          <a:ln w="9525">
            <a:noFill/>
            <a:miter lim="800000"/>
            <a:headEnd/>
            <a:tailEnd/>
          </a:ln>
        </p:spPr>
      </p:pic>
      <p:pic>
        <p:nvPicPr>
          <p:cNvPr id="6" name="Picture 724"/>
          <p:cNvPicPr>
            <a:picLocks noChangeAspect="1" noChangeArrowheads="1"/>
          </p:cNvPicPr>
          <p:nvPr/>
        </p:nvPicPr>
        <p:blipFill>
          <a:blip r:embed="rId9">
            <a:lum bright="14000"/>
            <a:grayscl/>
          </a:blip>
          <a:srcRect/>
          <a:stretch>
            <a:fillRect/>
          </a:stretch>
        </p:blipFill>
        <p:spPr bwMode="auto">
          <a:xfrm>
            <a:off x="6553125" y="1856365"/>
            <a:ext cx="641350" cy="534987"/>
          </a:xfrm>
          <a:prstGeom prst="rect">
            <a:avLst/>
          </a:prstGeom>
          <a:noFill/>
          <a:ln w="1440">
            <a:noFill/>
            <a:miter lim="800000"/>
            <a:headEnd/>
            <a:tailEnd/>
          </a:ln>
        </p:spPr>
      </p:pic>
      <p:pic>
        <p:nvPicPr>
          <p:cNvPr id="7" name="Рисунок 63" descr="Mimetypes-application-vnd-sun-xml-calc-template-icon.png"/>
          <p:cNvPicPr>
            <a:picLocks noChangeAspect="1" noChangeArrowheads="1"/>
          </p:cNvPicPr>
          <p:nvPr/>
        </p:nvPicPr>
        <p:blipFill>
          <a:blip r:embed="rId10"/>
          <a:srcRect/>
          <a:stretch>
            <a:fillRect/>
          </a:stretch>
        </p:blipFill>
        <p:spPr bwMode="auto">
          <a:xfrm>
            <a:off x="10513565" y="1856365"/>
            <a:ext cx="648072" cy="64807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ru-RU" altLang="ru-RU" dirty="0">
                <a:solidFill>
                  <a:schemeClr val="bg2">
                    <a:lumMod val="75000"/>
                  </a:schemeClr>
                </a:solidFill>
              </a:rPr>
              <a:t>Состав отчетности для потребителей</a:t>
            </a:r>
          </a:p>
        </p:txBody>
      </p:sp>
      <p:graphicFrame>
        <p:nvGraphicFramePr>
          <p:cNvPr id="2" name="Схема 1"/>
          <p:cNvGraphicFramePr/>
          <p:nvPr>
            <p:extLst>
              <p:ext uri="{D42A27DB-BD31-4B8C-83A1-F6EECF244321}">
                <p14:modId xmlns:p14="http://schemas.microsoft.com/office/powerpoint/2010/main" val="604994923"/>
              </p:ext>
            </p:extLst>
          </p:nvPr>
        </p:nvGraphicFramePr>
        <p:xfrm>
          <a:off x="720477" y="1871935"/>
          <a:ext cx="1044116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6" descr="Картинки по запросу excel png"/>
          <p:cNvPicPr>
            <a:picLocks noChangeAspect="1" noChangeArrowheads="1"/>
          </p:cNvPicPr>
          <p:nvPr/>
        </p:nvPicPr>
        <p:blipFill>
          <a:blip r:embed="rId8"/>
          <a:srcRect/>
          <a:stretch>
            <a:fillRect/>
          </a:stretch>
        </p:blipFill>
        <p:spPr bwMode="auto">
          <a:xfrm>
            <a:off x="8209309" y="1655911"/>
            <a:ext cx="822325" cy="784225"/>
          </a:xfrm>
          <a:prstGeom prst="rect">
            <a:avLst/>
          </a:prstGeom>
          <a:noFill/>
          <a:ln w="9525">
            <a:noFill/>
            <a:miter lim="800000"/>
            <a:headEnd/>
            <a:tailEnd/>
          </a:ln>
        </p:spPr>
      </p:pic>
      <p:pic>
        <p:nvPicPr>
          <p:cNvPr id="5" name="Рисунок 63" descr="Mimetypes-application-vnd-sun-xml-calc-template-icon.png"/>
          <p:cNvPicPr>
            <a:picLocks noChangeAspect="1" noChangeArrowheads="1"/>
          </p:cNvPicPr>
          <p:nvPr/>
        </p:nvPicPr>
        <p:blipFill>
          <a:blip r:embed="rId9"/>
          <a:srcRect/>
          <a:stretch>
            <a:fillRect/>
          </a:stretch>
        </p:blipFill>
        <p:spPr bwMode="auto">
          <a:xfrm>
            <a:off x="2736701" y="1723987"/>
            <a:ext cx="648072" cy="64807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НСИ в ФСД</a:t>
            </a:r>
          </a:p>
        </p:txBody>
      </p:sp>
      <p:sp>
        <p:nvSpPr>
          <p:cNvPr id="3" name="Объект 2"/>
          <p:cNvSpPr>
            <a:spLocks noGrp="1"/>
          </p:cNvSpPr>
          <p:nvPr>
            <p:ph idx="1"/>
          </p:nvPr>
        </p:nvSpPr>
        <p:spPr>
          <a:xfrm>
            <a:off x="360438" y="1295871"/>
            <a:ext cx="11161638" cy="4968552"/>
          </a:xfrm>
        </p:spPr>
        <p:txBody>
          <a:bodyPr/>
          <a:lstStyle/>
          <a:p>
            <a:pPr marL="0" indent="0">
              <a:buNone/>
            </a:pPr>
            <a:r>
              <a:rPr lang="ru-RU" sz="2000" dirty="0">
                <a:solidFill>
                  <a:schemeClr val="bg1">
                    <a:lumMod val="50000"/>
                  </a:schemeClr>
                </a:solidFill>
              </a:rPr>
              <a:t>Простые справочники – синхронизация по представлению</a:t>
            </a:r>
          </a:p>
          <a:p>
            <a:pPr marL="400050" lvl="1" indent="0">
              <a:buNone/>
            </a:pPr>
            <a:r>
              <a:rPr lang="ru-RU" sz="2000" i="1" dirty="0">
                <a:solidFill>
                  <a:schemeClr val="bg1">
                    <a:lumMod val="50000"/>
                  </a:schemeClr>
                </a:solidFill>
              </a:rPr>
              <a:t>Например: валюты (Наименование), Счета (Код)</a:t>
            </a:r>
            <a:br>
              <a:rPr lang="ru-RU" sz="2000" i="1" dirty="0">
                <a:solidFill>
                  <a:schemeClr val="bg1">
                    <a:lumMod val="50000"/>
                  </a:schemeClr>
                </a:solidFill>
              </a:rPr>
            </a:br>
            <a:endParaRPr lang="ru-RU" sz="2000" i="1" dirty="0">
              <a:solidFill>
                <a:schemeClr val="bg1">
                  <a:lumMod val="50000"/>
                </a:schemeClr>
              </a:solidFill>
            </a:endParaRPr>
          </a:p>
          <a:p>
            <a:pPr marL="0" indent="0">
              <a:buNone/>
            </a:pPr>
            <a:r>
              <a:rPr lang="ru-RU" sz="2000" dirty="0">
                <a:solidFill>
                  <a:schemeClr val="bg1">
                    <a:lumMod val="50000"/>
                  </a:schemeClr>
                </a:solidFill>
              </a:rPr>
              <a:t>Справочники «с кодом» - синхронизация по коду (идентификатору), но для пользователей необходимо представление</a:t>
            </a:r>
          </a:p>
          <a:p>
            <a:pPr marL="400050" lvl="1" indent="0">
              <a:buNone/>
            </a:pPr>
            <a:r>
              <a:rPr lang="ru-RU" sz="2000" i="1" dirty="0">
                <a:solidFill>
                  <a:schemeClr val="bg1">
                    <a:lumMod val="50000"/>
                  </a:schemeClr>
                </a:solidFill>
              </a:rPr>
              <a:t>Например: Основные средства (</a:t>
            </a:r>
            <a:r>
              <a:rPr lang="ru-RU" sz="2000" i="1" dirty="0" err="1">
                <a:solidFill>
                  <a:schemeClr val="bg1">
                    <a:lumMod val="50000"/>
                  </a:schemeClr>
                </a:solidFill>
              </a:rPr>
              <a:t>ИнвНомер</a:t>
            </a:r>
            <a:r>
              <a:rPr lang="ru-RU" sz="2000" i="1" dirty="0">
                <a:solidFill>
                  <a:schemeClr val="bg1">
                    <a:lumMod val="50000"/>
                  </a:schemeClr>
                </a:solidFill>
              </a:rPr>
              <a:t>=Наименование), Статьи расходов (Код=Наименование)</a:t>
            </a:r>
            <a:br>
              <a:rPr lang="ru-RU" sz="2000" i="1" dirty="0">
                <a:solidFill>
                  <a:schemeClr val="bg1">
                    <a:lumMod val="50000"/>
                  </a:schemeClr>
                </a:solidFill>
              </a:rPr>
            </a:br>
            <a:endParaRPr lang="ru-RU" sz="2000" i="1" dirty="0">
              <a:solidFill>
                <a:schemeClr val="bg1">
                  <a:lumMod val="50000"/>
                </a:schemeClr>
              </a:solidFill>
            </a:endParaRPr>
          </a:p>
          <a:p>
            <a:pPr marL="0" indent="0">
              <a:buNone/>
            </a:pPr>
            <a:r>
              <a:rPr lang="ru-RU" sz="2000" dirty="0">
                <a:solidFill>
                  <a:schemeClr val="bg1">
                    <a:lumMod val="50000"/>
                  </a:schemeClr>
                </a:solidFill>
              </a:rPr>
              <a:t>Специфичные справочники – требуется поиск по нескольким реквизитам:</a:t>
            </a:r>
          </a:p>
          <a:p>
            <a:pPr marL="400050" lvl="1" indent="0">
              <a:buNone/>
            </a:pPr>
            <a:r>
              <a:rPr lang="ru-RU" sz="2000" i="1" dirty="0">
                <a:solidFill>
                  <a:schemeClr val="bg1">
                    <a:lumMod val="50000"/>
                  </a:schemeClr>
                </a:solidFill>
              </a:rPr>
              <a:t>Договоры: </a:t>
            </a:r>
            <a:r>
              <a:rPr lang="ru-RU" sz="2000" i="1" dirty="0" err="1">
                <a:solidFill>
                  <a:schemeClr val="bg1">
                    <a:lumMod val="50000"/>
                  </a:schemeClr>
                </a:solidFill>
              </a:rPr>
              <a:t>Номер+Дата+Валюта</a:t>
            </a:r>
            <a:r>
              <a:rPr lang="ru-RU" sz="2000" i="1" dirty="0">
                <a:solidFill>
                  <a:schemeClr val="bg1">
                    <a:lumMod val="50000"/>
                  </a:schemeClr>
                </a:solidFill>
              </a:rPr>
              <a:t>=Наименование (проектные решения)</a:t>
            </a:r>
            <a:br>
              <a:rPr lang="ru-RU" sz="2000" i="1" dirty="0">
                <a:solidFill>
                  <a:schemeClr val="bg1">
                    <a:lumMod val="50000"/>
                  </a:schemeClr>
                </a:solidFill>
              </a:rPr>
            </a:br>
            <a:r>
              <a:rPr lang="ru-RU" sz="2000" i="1" dirty="0">
                <a:solidFill>
                  <a:schemeClr val="bg1">
                    <a:lumMod val="50000"/>
                  </a:schemeClr>
                </a:solidFill>
              </a:rPr>
              <a:t>Организации, Контрагенты : ИНН+КПП=Наименование (есть реквизит ИННКПП, который учитывает ИП, иностранные «ИНН»)</a:t>
            </a:r>
          </a:p>
          <a:p>
            <a:pPr marL="400050" lvl="1" indent="0">
              <a:buNone/>
            </a:pPr>
            <a:r>
              <a:rPr lang="ru-RU" sz="2000" i="1" dirty="0">
                <a:solidFill>
                  <a:schemeClr val="bg1">
                    <a:lumMod val="50000"/>
                  </a:schemeClr>
                </a:solidFill>
              </a:rPr>
              <a:t>Периодические реквизиты контрагентов рекомендуется загружать отдельной ФСД (для раскрытия по связанным сторонам)</a:t>
            </a:r>
          </a:p>
          <a:p>
            <a:pPr marL="0" indent="0">
              <a:buNone/>
            </a:pPr>
            <a:endParaRPr lang="ru-RU" sz="1800" dirty="0"/>
          </a:p>
        </p:txBody>
      </p:sp>
    </p:spTree>
    <p:extLst>
      <p:ext uri="{BB962C8B-B14F-4D97-AF65-F5344CB8AC3E}">
        <p14:creationId xmlns:p14="http://schemas.microsoft.com/office/powerpoint/2010/main" val="302722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Подготовка ФСД </a:t>
            </a:r>
          </a:p>
        </p:txBody>
      </p:sp>
      <p:sp>
        <p:nvSpPr>
          <p:cNvPr id="3" name="Объект 2"/>
          <p:cNvSpPr>
            <a:spLocks noGrp="1"/>
          </p:cNvSpPr>
          <p:nvPr>
            <p:ph idx="1"/>
          </p:nvPr>
        </p:nvSpPr>
        <p:spPr>
          <a:xfrm>
            <a:off x="792485" y="1189226"/>
            <a:ext cx="11087943" cy="5348587"/>
          </a:xfrm>
        </p:spPr>
        <p:txBody>
          <a:bodyPr/>
          <a:lstStyle/>
          <a:p>
            <a:pPr marL="0" indent="0">
              <a:buNone/>
            </a:pPr>
            <a:r>
              <a:rPr lang="ru-RU" sz="1800" dirty="0">
                <a:solidFill>
                  <a:schemeClr val="bg1">
                    <a:lumMod val="50000"/>
                  </a:schemeClr>
                </a:solidFill>
              </a:rPr>
              <a:t>В ФСД есть счета учета НСБУ?</a:t>
            </a:r>
          </a:p>
          <a:p>
            <a:r>
              <a:rPr lang="ru-RU" sz="1800" dirty="0">
                <a:solidFill>
                  <a:schemeClr val="bg1">
                    <a:lumMod val="50000"/>
                  </a:schemeClr>
                </a:solidFill>
              </a:rPr>
              <a:t>шаблон трансформации в счета МСФО из счетов НСБУ</a:t>
            </a:r>
          </a:p>
          <a:p>
            <a:pPr marL="0" indent="0">
              <a:buNone/>
            </a:pPr>
            <a:r>
              <a:rPr lang="ru-RU" sz="1800" dirty="0">
                <a:solidFill>
                  <a:schemeClr val="bg1">
                    <a:lumMod val="50000"/>
                  </a:schemeClr>
                </a:solidFill>
              </a:rPr>
              <a:t>В ФСД есть виды движений?</a:t>
            </a:r>
          </a:p>
          <a:p>
            <a:r>
              <a:rPr lang="ru-RU" sz="1800" dirty="0">
                <a:solidFill>
                  <a:schemeClr val="bg1">
                    <a:lumMod val="50000"/>
                  </a:schemeClr>
                </a:solidFill>
              </a:rPr>
              <a:t>Виды движений на плане счетов МСФО</a:t>
            </a:r>
          </a:p>
          <a:p>
            <a:pPr marL="0" indent="0">
              <a:buNone/>
            </a:pPr>
            <a:r>
              <a:rPr lang="ru-RU" sz="1800" dirty="0">
                <a:solidFill>
                  <a:schemeClr val="bg1">
                    <a:lumMod val="50000"/>
                  </a:schemeClr>
                </a:solidFill>
              </a:rPr>
              <a:t>Какой вариант классификации расходов выбран (МСФО 1 п.99)?</a:t>
            </a:r>
          </a:p>
          <a:p>
            <a:pPr marL="0" indent="0">
              <a:buNone/>
            </a:pPr>
            <a:r>
              <a:rPr lang="ru-RU" sz="1800" dirty="0">
                <a:solidFill>
                  <a:schemeClr val="bg1">
                    <a:lumMod val="50000"/>
                  </a:schemeClr>
                </a:solidFill>
              </a:rPr>
              <a:t>Как понимаются в холдинге сегменты (МСФО 8)?</a:t>
            </a:r>
            <a:endParaRPr lang="en-US" sz="1800" dirty="0">
              <a:solidFill>
                <a:schemeClr val="bg1">
                  <a:lumMod val="50000"/>
                </a:schemeClr>
              </a:solidFill>
            </a:endParaRPr>
          </a:p>
          <a:p>
            <a:r>
              <a:rPr lang="ru-RU" sz="1800" dirty="0">
                <a:solidFill>
                  <a:schemeClr val="bg1">
                    <a:lumMod val="50000"/>
                  </a:schemeClr>
                </a:solidFill>
              </a:rPr>
              <a:t>Что такое сегмент: Организация, ЦФО, направление деятельности, контрагент, страна</a:t>
            </a:r>
          </a:p>
          <a:p>
            <a:r>
              <a:rPr lang="ru-RU" sz="1800" dirty="0">
                <a:solidFill>
                  <a:schemeClr val="bg1">
                    <a:lumMod val="50000"/>
                  </a:schemeClr>
                </a:solidFill>
              </a:rPr>
              <a:t>Что делится по сегментам: статьи доходов и расходов, статьи баланса</a:t>
            </a:r>
          </a:p>
          <a:p>
            <a:r>
              <a:rPr lang="ru-RU" sz="1800" dirty="0">
                <a:solidFill>
                  <a:schemeClr val="bg1">
                    <a:lumMod val="50000"/>
                  </a:schemeClr>
                </a:solidFill>
              </a:rPr>
              <a:t>Есть ли распределения на сегменты</a:t>
            </a:r>
          </a:p>
          <a:p>
            <a:pPr marL="0" indent="0">
              <a:buNone/>
            </a:pPr>
            <a:r>
              <a:rPr lang="ru-RU" sz="1800" dirty="0">
                <a:solidFill>
                  <a:schemeClr val="bg1">
                    <a:lumMod val="50000"/>
                  </a:schemeClr>
                </a:solidFill>
              </a:rPr>
              <a:t>Как ведется история по связанным сторонам</a:t>
            </a:r>
            <a:r>
              <a:rPr lang="en-US" sz="1800" dirty="0">
                <a:solidFill>
                  <a:schemeClr val="bg1">
                    <a:lumMod val="50000"/>
                  </a:schemeClr>
                </a:solidFill>
              </a:rPr>
              <a:t> </a:t>
            </a:r>
            <a:r>
              <a:rPr lang="ru-RU" sz="1800" dirty="0">
                <a:solidFill>
                  <a:schemeClr val="bg1">
                    <a:lumMod val="50000"/>
                  </a:schemeClr>
                </a:solidFill>
              </a:rPr>
              <a:t>(</a:t>
            </a:r>
            <a:r>
              <a:rPr lang="en-US" sz="1800" dirty="0">
                <a:solidFill>
                  <a:schemeClr val="bg1">
                    <a:lumMod val="50000"/>
                  </a:schemeClr>
                </a:solidFill>
              </a:rPr>
              <a:t>IAS 24</a:t>
            </a:r>
            <a:r>
              <a:rPr lang="ru-RU" sz="1800" dirty="0">
                <a:solidFill>
                  <a:schemeClr val="bg1">
                    <a:lumMod val="50000"/>
                  </a:schemeClr>
                </a:solidFill>
              </a:rPr>
              <a:t>)?</a:t>
            </a:r>
          </a:p>
          <a:p>
            <a:pPr marL="0" indent="0">
              <a:buNone/>
            </a:pPr>
            <a:r>
              <a:rPr lang="ru-RU" sz="1800" dirty="0">
                <a:solidFill>
                  <a:schemeClr val="bg1">
                    <a:lumMod val="50000"/>
                  </a:schemeClr>
                </a:solidFill>
              </a:rPr>
              <a:t>Какая детализация ВГО?</a:t>
            </a:r>
          </a:p>
          <a:p>
            <a:pPr lvl="1"/>
            <a:r>
              <a:rPr lang="ru-RU" sz="1800" dirty="0">
                <a:solidFill>
                  <a:schemeClr val="bg1">
                    <a:lumMod val="50000"/>
                  </a:schemeClr>
                </a:solidFill>
              </a:rPr>
              <a:t>ФСД ВГО на каждый раздел учета (по услугам, МПЗ, ВНА, ФИ, ДКЗ)</a:t>
            </a:r>
          </a:p>
          <a:p>
            <a:pPr lvl="1"/>
            <a:r>
              <a:rPr lang="ru-RU" sz="1800" dirty="0">
                <a:solidFill>
                  <a:schemeClr val="bg1">
                    <a:lumMod val="50000"/>
                  </a:schemeClr>
                </a:solidFill>
              </a:rPr>
              <a:t>ФСД ВГО - Аналитики сверки ВГО (Контрагент, договор, документ расчетов, ЦФО)</a:t>
            </a:r>
          </a:p>
          <a:p>
            <a:pPr lvl="1"/>
            <a:r>
              <a:rPr lang="ru-RU" sz="1800" dirty="0">
                <a:solidFill>
                  <a:schemeClr val="bg1">
                    <a:lumMod val="50000"/>
                  </a:schemeClr>
                </a:solidFill>
              </a:rPr>
              <a:t>ФСД НРП - с детализацией себестоимости по статьям  </a:t>
            </a:r>
          </a:p>
        </p:txBody>
      </p:sp>
    </p:spTree>
    <p:extLst>
      <p:ext uri="{BB962C8B-B14F-4D97-AF65-F5344CB8AC3E}">
        <p14:creationId xmlns:p14="http://schemas.microsoft.com/office/powerpoint/2010/main" val="51064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План счетов при трансформации</a:t>
            </a:r>
          </a:p>
        </p:txBody>
      </p:sp>
      <p:sp>
        <p:nvSpPr>
          <p:cNvPr id="3" name="Объект 2"/>
          <p:cNvSpPr>
            <a:spLocks noGrp="1"/>
          </p:cNvSpPr>
          <p:nvPr>
            <p:ph idx="1"/>
          </p:nvPr>
        </p:nvSpPr>
        <p:spPr>
          <a:xfrm>
            <a:off x="221034" y="1727919"/>
            <a:ext cx="11087943" cy="4968280"/>
          </a:xfrm>
        </p:spPr>
        <p:txBody>
          <a:bodyPr/>
          <a:lstStyle/>
          <a:p>
            <a:pPr marL="0" indent="0">
              <a:buClr>
                <a:schemeClr val="bg1">
                  <a:lumMod val="50000"/>
                </a:schemeClr>
              </a:buClr>
              <a:buNone/>
            </a:pPr>
            <a:r>
              <a:rPr lang="ru-RU" sz="2000" dirty="0">
                <a:solidFill>
                  <a:schemeClr val="bg1">
                    <a:lumMod val="50000"/>
                  </a:schemeClr>
                </a:solidFill>
              </a:rPr>
              <a:t>Счет НРП – счет нераспределенной прибыли в капитале (не путать с НРП ВГО)</a:t>
            </a:r>
          </a:p>
          <a:p>
            <a:pPr lvl="1" indent="-342900">
              <a:buClr>
                <a:schemeClr val="bg1">
                  <a:lumMod val="50000"/>
                </a:schemeClr>
              </a:buClr>
            </a:pPr>
            <a:r>
              <a:rPr lang="ru-RU" sz="1600" dirty="0">
                <a:solidFill>
                  <a:schemeClr val="bg1">
                    <a:lumMod val="50000"/>
                  </a:schemeClr>
                </a:solidFill>
              </a:rPr>
              <a:t>Итог по счетам ОПУ текущего периода, перенесенный в капитал следующего периода</a:t>
            </a:r>
          </a:p>
          <a:p>
            <a:pPr lvl="1" indent="-342900">
              <a:buClr>
                <a:schemeClr val="bg1">
                  <a:lumMod val="50000"/>
                </a:schemeClr>
              </a:buClr>
            </a:pPr>
            <a:r>
              <a:rPr lang="ru-RU" sz="1600" dirty="0">
                <a:solidFill>
                  <a:schemeClr val="bg1">
                    <a:lumMod val="50000"/>
                  </a:schemeClr>
                </a:solidFill>
              </a:rPr>
              <a:t>Может быть использован в моделях вместо счета начальных остатков, первого применения (рекомендуется отдельный счет – 000, для проверки выхода баланса в 0)</a:t>
            </a:r>
          </a:p>
          <a:p>
            <a:pPr lvl="1" indent="-342900">
              <a:buClr>
                <a:schemeClr val="bg1">
                  <a:lumMod val="50000"/>
                </a:schemeClr>
              </a:buClr>
            </a:pPr>
            <a:r>
              <a:rPr lang="ru-RU" sz="1600" dirty="0">
                <a:solidFill>
                  <a:schemeClr val="bg1">
                    <a:lumMod val="50000"/>
                  </a:schemeClr>
                </a:solidFill>
              </a:rPr>
              <a:t>Удобно для балансировки сложных проводок - обычно остаток сложной проводки «сбрасывают» на счет НРП – «все равно эффект там окажется» (например: консолидационные корректировки)</a:t>
            </a:r>
          </a:p>
          <a:p>
            <a:pPr marL="0" indent="0">
              <a:buNone/>
            </a:pPr>
            <a:r>
              <a:rPr lang="ru-RU" sz="2000" dirty="0">
                <a:solidFill>
                  <a:schemeClr val="bg1">
                    <a:lumMod val="50000"/>
                  </a:schemeClr>
                </a:solidFill>
              </a:rPr>
              <a:t>Проводки без прямой корреспонденции</a:t>
            </a:r>
          </a:p>
          <a:p>
            <a:pPr lvl="1">
              <a:buClr>
                <a:schemeClr val="bg1">
                  <a:lumMod val="50000"/>
                </a:schemeClr>
              </a:buClr>
            </a:pPr>
            <a:r>
              <a:rPr lang="ru-RU" sz="1600" dirty="0">
                <a:solidFill>
                  <a:schemeClr val="bg1">
                    <a:lumMod val="50000"/>
                  </a:schemeClr>
                </a:solidFill>
              </a:rPr>
              <a:t>Часто методология МСФО содержит проводки без прямой корреспонденции</a:t>
            </a:r>
          </a:p>
          <a:p>
            <a:pPr lvl="1">
              <a:buClr>
                <a:schemeClr val="bg1">
                  <a:lumMod val="50000"/>
                </a:schemeClr>
              </a:buClr>
            </a:pPr>
            <a:r>
              <a:rPr lang="ru-RU" sz="1600" dirty="0">
                <a:solidFill>
                  <a:schemeClr val="bg1">
                    <a:lumMod val="50000"/>
                  </a:schemeClr>
                </a:solidFill>
              </a:rPr>
              <a:t>Вариант задается в учетной политике МСФО</a:t>
            </a:r>
          </a:p>
          <a:p>
            <a:pPr lvl="1">
              <a:buClr>
                <a:schemeClr val="bg1">
                  <a:lumMod val="50000"/>
                </a:schemeClr>
              </a:buClr>
            </a:pPr>
            <a:r>
              <a:rPr lang="ru-RU" sz="1600" dirty="0">
                <a:solidFill>
                  <a:schemeClr val="bg1">
                    <a:lumMod val="50000"/>
                  </a:schemeClr>
                </a:solidFill>
              </a:rPr>
              <a:t>По одному плану счетов может быть одновременно по разным организациям различные варианты</a:t>
            </a:r>
          </a:p>
          <a:p>
            <a:pPr marL="55562" indent="0">
              <a:buClr>
                <a:schemeClr val="bg1">
                  <a:lumMod val="50000"/>
                </a:schemeClr>
              </a:buClr>
              <a:buNone/>
            </a:pPr>
            <a:r>
              <a:rPr lang="ru-RU" sz="2000" dirty="0">
                <a:solidFill>
                  <a:schemeClr val="bg1">
                    <a:lumMod val="50000"/>
                  </a:schemeClr>
                </a:solidFill>
              </a:rPr>
              <a:t>Виды движений</a:t>
            </a:r>
          </a:p>
          <a:p>
            <a:pPr marL="798512" lvl="1">
              <a:buClr>
                <a:schemeClr val="bg1">
                  <a:lumMod val="50000"/>
                </a:schemeClr>
              </a:buClr>
            </a:pPr>
            <a:r>
              <a:rPr lang="ru-RU" sz="1600" dirty="0">
                <a:solidFill>
                  <a:schemeClr val="bg1">
                    <a:lumMod val="50000"/>
                  </a:schemeClr>
                </a:solidFill>
              </a:rPr>
              <a:t>Для примечаний по видам движений балансовых статей</a:t>
            </a:r>
          </a:p>
          <a:p>
            <a:pPr marL="798512" lvl="1">
              <a:buClr>
                <a:schemeClr val="bg1">
                  <a:lumMod val="50000"/>
                </a:schemeClr>
              </a:buClr>
            </a:pPr>
            <a:r>
              <a:rPr lang="ru-RU" sz="1600" dirty="0">
                <a:solidFill>
                  <a:schemeClr val="bg1">
                    <a:lumMod val="50000"/>
                  </a:schemeClr>
                </a:solidFill>
              </a:rPr>
              <a:t>Аналитика раскрытий оборотов в АОСВ, не влияющая на субконто счета</a:t>
            </a:r>
            <a:br>
              <a:rPr lang="ru-RU" sz="1400" dirty="0">
                <a:solidFill>
                  <a:schemeClr val="bg1">
                    <a:lumMod val="50000"/>
                  </a:schemeClr>
                </a:solidFill>
              </a:rPr>
            </a:br>
            <a:endParaRPr lang="ru-RU" sz="1400" dirty="0">
              <a:solidFill>
                <a:schemeClr val="bg1">
                  <a:lumMod val="50000"/>
                </a:schemeClr>
              </a:solidFill>
            </a:endParaRPr>
          </a:p>
        </p:txBody>
      </p:sp>
    </p:spTree>
    <p:extLst>
      <p:ext uri="{BB962C8B-B14F-4D97-AF65-F5344CB8AC3E}">
        <p14:creationId xmlns:p14="http://schemas.microsoft.com/office/powerpoint/2010/main" val="188551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Формат АОСВ</a:t>
            </a:r>
          </a:p>
        </p:txBody>
      </p:sp>
      <p:graphicFrame>
        <p:nvGraphicFramePr>
          <p:cNvPr id="6" name="Схема 5"/>
          <p:cNvGraphicFramePr/>
          <p:nvPr>
            <p:extLst>
              <p:ext uri="{D42A27DB-BD31-4B8C-83A1-F6EECF244321}">
                <p14:modId xmlns:p14="http://schemas.microsoft.com/office/powerpoint/2010/main" val="3857198429"/>
              </p:ext>
            </p:extLst>
          </p:nvPr>
        </p:nvGraphicFramePr>
        <p:xfrm>
          <a:off x="360437" y="1439887"/>
          <a:ext cx="10153527"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76461" y="5976391"/>
            <a:ext cx="9175140" cy="523220"/>
          </a:xfrm>
          <a:prstGeom prst="rect">
            <a:avLst/>
          </a:prstGeom>
          <a:noFill/>
        </p:spPr>
        <p:txBody>
          <a:bodyPr wrap="none" rtlCol="0">
            <a:spAutoFit/>
          </a:bodyPr>
          <a:lstStyle/>
          <a:p>
            <a:r>
              <a:rPr lang="ru-RU" sz="1400" b="0" dirty="0">
                <a:solidFill>
                  <a:schemeClr val="bg1">
                    <a:lumMod val="50000"/>
                  </a:schemeClr>
                </a:solidFill>
              </a:rPr>
              <a:t>*Баланс – отчет о финансовом положении, отчет об </a:t>
            </a:r>
            <a:r>
              <a:rPr lang="ru-RU" sz="1400" b="0" dirty="0" err="1">
                <a:solidFill>
                  <a:schemeClr val="bg1">
                    <a:lumMod val="50000"/>
                  </a:schemeClr>
                </a:solidFill>
              </a:rPr>
              <a:t>изм</a:t>
            </a:r>
            <a:r>
              <a:rPr lang="ru-RU" sz="1400" b="0" dirty="0">
                <a:solidFill>
                  <a:schemeClr val="bg1">
                    <a:lumMod val="50000"/>
                  </a:schemeClr>
                </a:solidFill>
              </a:rPr>
              <a:t>-х в капитале, отчет о ДДС (</a:t>
            </a:r>
            <a:r>
              <a:rPr lang="en-US" sz="1400" b="0" dirty="0">
                <a:solidFill>
                  <a:schemeClr val="bg1">
                    <a:lumMod val="50000"/>
                  </a:schemeClr>
                </a:solidFill>
              </a:rPr>
              <a:t>IAS 1</a:t>
            </a:r>
            <a:r>
              <a:rPr lang="ru-RU" sz="1400" b="0" dirty="0">
                <a:solidFill>
                  <a:schemeClr val="bg1">
                    <a:lumMod val="50000"/>
                  </a:schemeClr>
                </a:solidFill>
              </a:rPr>
              <a:t> п.54, п.106, п.111)</a:t>
            </a:r>
            <a:br>
              <a:rPr lang="ru-RU" sz="1400" b="0" dirty="0">
                <a:solidFill>
                  <a:schemeClr val="bg1">
                    <a:lumMod val="50000"/>
                  </a:schemeClr>
                </a:solidFill>
              </a:rPr>
            </a:br>
            <a:r>
              <a:rPr lang="ru-RU" sz="1400" b="0" dirty="0">
                <a:solidFill>
                  <a:schemeClr val="bg1">
                    <a:lumMod val="50000"/>
                  </a:schemeClr>
                </a:solidFill>
              </a:rPr>
              <a:t>*ОПУ – отчет о прибыли или убытке и прочем совокупном доходе (</a:t>
            </a:r>
            <a:r>
              <a:rPr lang="en-US" sz="1400" b="0" dirty="0">
                <a:solidFill>
                  <a:schemeClr val="bg1">
                    <a:lumMod val="50000"/>
                  </a:schemeClr>
                </a:solidFill>
              </a:rPr>
              <a:t>IAS 1</a:t>
            </a:r>
            <a:r>
              <a:rPr lang="ru-RU" sz="1400" b="0" dirty="0">
                <a:solidFill>
                  <a:schemeClr val="bg1">
                    <a:lumMod val="50000"/>
                  </a:schemeClr>
                </a:solidFill>
              </a:rPr>
              <a:t> п.81)</a:t>
            </a:r>
          </a:p>
        </p:txBody>
      </p:sp>
    </p:spTree>
    <p:extLst>
      <p:ext uri="{BB962C8B-B14F-4D97-AF65-F5344CB8AC3E}">
        <p14:creationId xmlns:p14="http://schemas.microsoft.com/office/powerpoint/2010/main" val="404851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2">
                    <a:lumMod val="75000"/>
                  </a:schemeClr>
                </a:solidFill>
              </a:rPr>
              <a:t>Формирование начального сальдо на АОСВ МСФО</a:t>
            </a:r>
          </a:p>
        </p:txBody>
      </p:sp>
      <p:sp>
        <p:nvSpPr>
          <p:cNvPr id="3" name="Объект 2"/>
          <p:cNvSpPr>
            <a:spLocks noGrp="1"/>
          </p:cNvSpPr>
          <p:nvPr>
            <p:ph idx="1"/>
          </p:nvPr>
        </p:nvSpPr>
        <p:spPr>
          <a:xfrm>
            <a:off x="221034" y="1439887"/>
            <a:ext cx="11087943" cy="5348587"/>
          </a:xfrm>
        </p:spPr>
        <p:txBody>
          <a:bodyPr/>
          <a:lstStyle/>
          <a:p>
            <a:pPr marL="457200" indent="-457200">
              <a:buClr>
                <a:schemeClr val="bg1">
                  <a:lumMod val="50000"/>
                </a:schemeClr>
              </a:buClr>
              <a:buAutoNum type="arabicPeriod"/>
            </a:pPr>
            <a:r>
              <a:rPr lang="ru-RU" sz="2400" dirty="0">
                <a:solidFill>
                  <a:schemeClr val="bg1">
                    <a:lumMod val="50000"/>
                  </a:schemeClr>
                </a:solidFill>
              </a:rPr>
              <a:t>Вариант получения начального сальдо:</a:t>
            </a:r>
          </a:p>
          <a:p>
            <a:pPr marL="914400" lvl="1" indent="-514350">
              <a:buClr>
                <a:schemeClr val="bg1">
                  <a:lumMod val="50000"/>
                </a:schemeClr>
              </a:buClr>
              <a:buFont typeface="+mj-lt"/>
              <a:buAutoNum type="romanUcPeriod"/>
            </a:pPr>
            <a:r>
              <a:rPr lang="ru-RU" sz="2000" dirty="0">
                <a:solidFill>
                  <a:schemeClr val="bg1">
                    <a:lumMod val="50000"/>
                  </a:schemeClr>
                </a:solidFill>
              </a:rPr>
              <a:t>Начальное сальдо получается из АОСВ предыдущего периода (повтор корректировок не требуется)</a:t>
            </a:r>
          </a:p>
          <a:p>
            <a:pPr marL="914400" lvl="1" indent="-514350">
              <a:buClr>
                <a:schemeClr val="bg1">
                  <a:lumMod val="50000"/>
                </a:schemeClr>
              </a:buClr>
              <a:buFont typeface="+mj-lt"/>
              <a:buAutoNum type="romanUcPeriod"/>
            </a:pPr>
            <a:r>
              <a:rPr lang="ru-RU" sz="2000" dirty="0">
                <a:solidFill>
                  <a:schemeClr val="bg1">
                    <a:lumMod val="50000"/>
                  </a:schemeClr>
                </a:solidFill>
              </a:rPr>
              <a:t>Начальное сальдо загружается из ФСД </a:t>
            </a:r>
          </a:p>
          <a:p>
            <a:pPr marL="0" indent="0">
              <a:buNone/>
            </a:pPr>
            <a:r>
              <a:rPr lang="ru-RU" sz="2400" dirty="0">
                <a:solidFill>
                  <a:schemeClr val="bg1">
                    <a:lumMod val="50000"/>
                  </a:schemeClr>
                </a:solidFill>
              </a:rPr>
              <a:t>2. Повтор корректировок (вариант – начальное сальдо из ФСД)</a:t>
            </a:r>
          </a:p>
          <a:p>
            <a:pPr lvl="1">
              <a:buClr>
                <a:schemeClr val="bg1">
                  <a:lumMod val="50000"/>
                </a:schemeClr>
              </a:buClr>
            </a:pPr>
            <a:r>
              <a:rPr lang="ru-RU" sz="2000" dirty="0">
                <a:solidFill>
                  <a:schemeClr val="bg1">
                    <a:lumMod val="50000"/>
                  </a:schemeClr>
                </a:solidFill>
              </a:rPr>
              <a:t>повтор </a:t>
            </a:r>
            <a:r>
              <a:rPr lang="ru-RU" sz="2000" dirty="0" err="1">
                <a:solidFill>
                  <a:schemeClr val="bg1">
                    <a:lumMod val="50000"/>
                  </a:schemeClr>
                </a:solidFill>
              </a:rPr>
              <a:t>реклассов</a:t>
            </a:r>
            <a:r>
              <a:rPr lang="ru-RU" sz="2000" dirty="0">
                <a:solidFill>
                  <a:schemeClr val="bg1">
                    <a:lumMod val="50000"/>
                  </a:schemeClr>
                </a:solidFill>
              </a:rPr>
              <a:t> (баланс-баланс) для каждого раздела учета</a:t>
            </a:r>
          </a:p>
          <a:p>
            <a:pPr lvl="1">
              <a:buClr>
                <a:schemeClr val="bg1">
                  <a:lumMod val="50000"/>
                </a:schemeClr>
              </a:buClr>
            </a:pPr>
            <a:r>
              <a:rPr lang="ru-RU" sz="2000" dirty="0">
                <a:solidFill>
                  <a:schemeClr val="bg1">
                    <a:lumMod val="50000"/>
                  </a:schemeClr>
                </a:solidFill>
              </a:rPr>
              <a:t>повтор выбытий/поступлений (баланс-ОПУ) документом «Повтор корректировок прошлых периодов» (заменяет счета ОПУ на счета НРП (баланс-ОПУ =</a:t>
            </a:r>
            <a:r>
              <a:rPr lang="en-US" sz="2000" dirty="0">
                <a:solidFill>
                  <a:schemeClr val="bg1">
                    <a:lumMod val="50000"/>
                  </a:schemeClr>
                </a:solidFill>
              </a:rPr>
              <a:t>&gt; </a:t>
            </a:r>
            <a:r>
              <a:rPr lang="ru-RU" sz="2000" dirty="0">
                <a:solidFill>
                  <a:schemeClr val="bg1">
                    <a:lumMod val="50000"/>
                  </a:schemeClr>
                </a:solidFill>
              </a:rPr>
              <a:t>баланс-НРП)</a:t>
            </a:r>
          </a:p>
          <a:p>
            <a:pPr marL="0" indent="0">
              <a:buNone/>
            </a:pPr>
            <a:r>
              <a:rPr lang="ru-RU" sz="2400" dirty="0">
                <a:solidFill>
                  <a:schemeClr val="bg1">
                    <a:lumMod val="50000"/>
                  </a:schemeClr>
                </a:solidFill>
              </a:rPr>
              <a:t>3. </a:t>
            </a:r>
            <a:r>
              <a:rPr lang="ru-RU" sz="2400" dirty="0" err="1">
                <a:solidFill>
                  <a:schemeClr val="bg1">
                    <a:lumMod val="50000"/>
                  </a:schemeClr>
                </a:solidFill>
              </a:rPr>
              <a:t>Рекласс</a:t>
            </a:r>
            <a:r>
              <a:rPr lang="ru-RU" sz="2400" dirty="0">
                <a:solidFill>
                  <a:schemeClr val="bg1">
                    <a:lumMod val="50000"/>
                  </a:schemeClr>
                </a:solidFill>
              </a:rPr>
              <a:t> активно-пассивных счетов (после трансляции): </a:t>
            </a:r>
          </a:p>
          <a:p>
            <a:pPr lvl="1">
              <a:buClr>
                <a:schemeClr val="bg1">
                  <a:lumMod val="50000"/>
                </a:schemeClr>
              </a:buClr>
            </a:pPr>
            <a:r>
              <a:rPr lang="ru-RU" sz="2000" dirty="0">
                <a:solidFill>
                  <a:schemeClr val="bg1">
                    <a:lumMod val="50000"/>
                  </a:schemeClr>
                </a:solidFill>
              </a:rPr>
              <a:t>перенос отрицательных сальдо на контрарные счета (Например: отрицательную </a:t>
            </a:r>
            <a:r>
              <a:rPr lang="ru-RU" sz="2000" dirty="0" err="1">
                <a:solidFill>
                  <a:schemeClr val="bg1">
                    <a:lumMod val="50000"/>
                  </a:schemeClr>
                </a:solidFill>
              </a:rPr>
              <a:t>дебиторку</a:t>
            </a:r>
            <a:r>
              <a:rPr lang="ru-RU" sz="2000" dirty="0">
                <a:solidFill>
                  <a:schemeClr val="bg1">
                    <a:lumMod val="50000"/>
                  </a:schemeClr>
                </a:solidFill>
              </a:rPr>
              <a:t> на авансы полученные)</a:t>
            </a:r>
          </a:p>
          <a:p>
            <a:pPr lvl="1">
              <a:buClr>
                <a:schemeClr val="bg1">
                  <a:lumMod val="50000"/>
                </a:schemeClr>
              </a:buClr>
            </a:pPr>
            <a:r>
              <a:rPr lang="ru-RU" sz="2000" dirty="0" err="1">
                <a:solidFill>
                  <a:schemeClr val="bg1">
                    <a:lumMod val="50000"/>
                  </a:schemeClr>
                </a:solidFill>
              </a:rPr>
              <a:t>Сторно</a:t>
            </a:r>
            <a:r>
              <a:rPr lang="ru-RU" sz="2000" dirty="0">
                <a:solidFill>
                  <a:schemeClr val="bg1">
                    <a:lumMod val="50000"/>
                  </a:schemeClr>
                </a:solidFill>
              </a:rPr>
              <a:t> корректировки в следующем периоде (исключаем эффект «раздутия» оборотов)</a:t>
            </a:r>
          </a:p>
        </p:txBody>
      </p:sp>
    </p:spTree>
    <p:extLst>
      <p:ext uri="{BB962C8B-B14F-4D97-AF65-F5344CB8AC3E}">
        <p14:creationId xmlns:p14="http://schemas.microsoft.com/office/powerpoint/2010/main" val="3162389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Futura PT Demi"/>
        <a:ea typeface=""/>
        <a:cs typeface=""/>
      </a:majorFont>
      <a:minorFont>
        <a:latin typeface="Futura PT Demi"/>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FF00">
            <a:alpha val="75000"/>
          </a:srgbClr>
        </a:solidFill>
        <a:ln>
          <a:noFill/>
        </a:ln>
        <a:effectLst/>
        <a:extLst>
          <a:ext uri="{91240B29-F687-4F45-9708-019B960494DF}">
            <a14:hiddenLine xmlns:a14="http://schemas.microsoft.com/office/drawing/2010/main" w="2857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0000" tIns="46800" rIns="90000" bIns="46800" numCol="1" anchor="t" anchorCtr="0" compatLnSpc="1">
        <a:prstTxWarp prst="textNoShape">
          <a:avLst/>
        </a:prstTxWarp>
        <a:spAutoFit/>
      </a:bodyPr>
      <a:lstStyle>
        <a:defPPr marL="381000" marR="0" indent="-381000" algn="l" defTabSz="914400" rtl="0" eaLnBrk="1" fontAlgn="base" latinLnBrk="0" hangingPunct="1">
          <a:lnSpc>
            <a:spcPct val="85000"/>
          </a:lnSpc>
          <a:spcBef>
            <a:spcPct val="50000"/>
          </a:spcBef>
          <a:spcAft>
            <a:spcPct val="0"/>
          </a:spcAft>
          <a:buClrTx/>
          <a:buSzPct val="120000"/>
          <a:buFontTx/>
          <a:buBlip>
            <a:blip xmlns:r="http://schemas.openxmlformats.org/officeDocument/2006/relationships" r:embed="rId1"/>
          </a:buBlip>
          <a:tabLst/>
          <a:defRPr kumimoji="0" lang="en-US" altLang="ru-RU" sz="2100" b="0" i="0" u="none" strike="noStrike" cap="none" normalizeH="0" baseline="0" smtClean="0">
            <a:ln>
              <a:noFill/>
            </a:ln>
            <a:solidFill>
              <a:srgbClr val="006600"/>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FF00">
            <a:alpha val="75000"/>
          </a:srgbClr>
        </a:solidFill>
        <a:ln>
          <a:noFill/>
        </a:ln>
        <a:effectLst/>
        <a:extLst>
          <a:ext uri="{91240B29-F687-4F45-9708-019B960494DF}">
            <a14:hiddenLine xmlns:a14="http://schemas.microsoft.com/office/drawing/2010/main" w="2857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0000" tIns="46800" rIns="90000" bIns="46800" numCol="1" anchor="t" anchorCtr="0" compatLnSpc="1">
        <a:prstTxWarp prst="textNoShape">
          <a:avLst/>
        </a:prstTxWarp>
        <a:spAutoFit/>
      </a:bodyPr>
      <a:lstStyle>
        <a:defPPr marL="381000" marR="0" indent="-381000" algn="l" defTabSz="914400" rtl="0" eaLnBrk="1" fontAlgn="base" latinLnBrk="0" hangingPunct="1">
          <a:lnSpc>
            <a:spcPct val="85000"/>
          </a:lnSpc>
          <a:spcBef>
            <a:spcPct val="50000"/>
          </a:spcBef>
          <a:spcAft>
            <a:spcPct val="0"/>
          </a:spcAft>
          <a:buClrTx/>
          <a:buSzPct val="120000"/>
          <a:buFontTx/>
          <a:buBlip>
            <a:blip xmlns:r="http://schemas.openxmlformats.org/officeDocument/2006/relationships" r:embed="rId1"/>
          </a:buBlip>
          <a:tabLst/>
          <a:defRPr kumimoji="0" lang="en-US" altLang="ru-RU" sz="2100" b="0" i="0" u="none" strike="noStrike" cap="none" normalizeH="0" baseline="0" smtClean="0">
            <a:ln>
              <a:noFill/>
            </a:ln>
            <a:solidFill>
              <a:srgbClr val="006600"/>
            </a:solidFill>
            <a:effectLst/>
            <a:latin typeface="Arial" panose="020B0604020202020204"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Futura PT Demi"/>
        <a:ea typeface=""/>
        <a:cs typeface=""/>
      </a:majorFont>
      <a:minorFont>
        <a:latin typeface="Futura PT Demi"/>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FF00">
            <a:alpha val="75000"/>
          </a:srgbClr>
        </a:solidFill>
        <a:ln>
          <a:noFill/>
        </a:ln>
        <a:effectLst/>
        <a:extLst>
          <a:ext uri="{91240B29-F687-4F45-9708-019B960494DF}">
            <a14:hiddenLine xmlns:a14="http://schemas.microsoft.com/office/drawing/2010/main" w="2857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0000" tIns="46800" rIns="90000" bIns="46800" numCol="1" anchor="t" anchorCtr="0" compatLnSpc="1">
        <a:prstTxWarp prst="textNoShape">
          <a:avLst/>
        </a:prstTxWarp>
        <a:spAutoFit/>
      </a:bodyPr>
      <a:lstStyle>
        <a:defPPr marL="381000" marR="0" indent="-381000" algn="l" defTabSz="914400" rtl="0" eaLnBrk="1" fontAlgn="base" latinLnBrk="0" hangingPunct="1">
          <a:lnSpc>
            <a:spcPct val="85000"/>
          </a:lnSpc>
          <a:spcBef>
            <a:spcPct val="50000"/>
          </a:spcBef>
          <a:spcAft>
            <a:spcPct val="0"/>
          </a:spcAft>
          <a:buClrTx/>
          <a:buSzPct val="120000"/>
          <a:buFontTx/>
          <a:buBlip>
            <a:blip xmlns:r="http://schemas.openxmlformats.org/officeDocument/2006/relationships" r:embed="rId1"/>
          </a:buBlip>
          <a:tabLst/>
          <a:defRPr kumimoji="0" lang="en-US" altLang="ru-RU" sz="2100" b="0" i="0" u="none" strike="noStrike" cap="none" normalizeH="0" baseline="0" smtClean="0">
            <a:ln>
              <a:noFill/>
            </a:ln>
            <a:solidFill>
              <a:srgbClr val="006600"/>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FF00">
            <a:alpha val="75000"/>
          </a:srgbClr>
        </a:solidFill>
        <a:ln>
          <a:noFill/>
        </a:ln>
        <a:effectLst/>
        <a:extLst>
          <a:ext uri="{91240B29-F687-4F45-9708-019B960494DF}">
            <a14:hiddenLine xmlns:a14="http://schemas.microsoft.com/office/drawing/2010/main" w="2857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0000" tIns="46800" rIns="90000" bIns="46800" numCol="1" anchor="t" anchorCtr="0" compatLnSpc="1">
        <a:prstTxWarp prst="textNoShape">
          <a:avLst/>
        </a:prstTxWarp>
        <a:spAutoFit/>
      </a:bodyPr>
      <a:lstStyle>
        <a:defPPr marL="381000" marR="0" indent="-381000" algn="l" defTabSz="914400" rtl="0" eaLnBrk="1" fontAlgn="base" latinLnBrk="0" hangingPunct="1">
          <a:lnSpc>
            <a:spcPct val="85000"/>
          </a:lnSpc>
          <a:spcBef>
            <a:spcPct val="50000"/>
          </a:spcBef>
          <a:spcAft>
            <a:spcPct val="0"/>
          </a:spcAft>
          <a:buClrTx/>
          <a:buSzPct val="120000"/>
          <a:buFontTx/>
          <a:buBlip>
            <a:blip xmlns:r="http://schemas.openxmlformats.org/officeDocument/2006/relationships" r:embed="rId1"/>
          </a:buBlip>
          <a:tabLst/>
          <a:defRPr kumimoji="0" lang="en-US" altLang="ru-RU" sz="2100" b="0" i="0" u="none" strike="noStrike" cap="none" normalizeH="0" baseline="0" smtClean="0">
            <a:ln>
              <a:noFill/>
            </a:ln>
            <a:solidFill>
              <a:srgbClr val="006600"/>
            </a:solidFill>
            <a:effectLst/>
            <a:latin typeface="Arial" panose="020B0604020202020204"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84191</TotalTime>
  <Words>1967</Words>
  <Application>Microsoft Macintosh PowerPoint</Application>
  <PresentationFormat>Произвольный</PresentationFormat>
  <Paragraphs>236</Paragraphs>
  <Slides>18</Slides>
  <Notes>17</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18</vt:i4>
      </vt:variant>
    </vt:vector>
  </HeadingPairs>
  <TitlesOfParts>
    <vt:vector size="23" baseType="lpstr">
      <vt:lpstr>Arial</vt:lpstr>
      <vt:lpstr>Futura PT Demi</vt:lpstr>
      <vt:lpstr>Times New Roman</vt:lpstr>
      <vt:lpstr>3_Специальное оформление</vt:lpstr>
      <vt:lpstr>4_Специальное оформление</vt:lpstr>
      <vt:lpstr>Трансформационная модель  для отчетности МСФО</vt:lpstr>
      <vt:lpstr>Презентация PowerPoint</vt:lpstr>
      <vt:lpstr>Подготовка отчетности</vt:lpstr>
      <vt:lpstr>Состав отчетности для потребителей</vt:lpstr>
      <vt:lpstr>НСИ в ФСД</vt:lpstr>
      <vt:lpstr>Подготовка ФСД </vt:lpstr>
      <vt:lpstr>План счетов при трансформации</vt:lpstr>
      <vt:lpstr>Формат АОСВ</vt:lpstr>
      <vt:lpstr>Формирование начального сальдо на АОСВ МСФО</vt:lpstr>
      <vt:lpstr>Внеоборотные активы </vt:lpstr>
      <vt:lpstr>Финансовые инструменты</vt:lpstr>
      <vt:lpstr>Резервы под ОКУ, по МПЗ</vt:lpstr>
      <vt:lpstr>Расчет отложенных налогов</vt:lpstr>
      <vt:lpstr>Консолидация - исключение ВГО</vt:lpstr>
      <vt:lpstr>Консолидация – поправки по инвестициям</vt:lpstr>
      <vt:lpstr>Подготовка отчетности - мониторинг</vt:lpstr>
      <vt:lpstr>Презентация PowerPoint</vt:lpstr>
      <vt:lpstr>Трансформационная модель  для отчетности МСФО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Кузора Игорь Вячеславович</dc:creator>
  <cp:lastModifiedBy>Станислав Митрохин</cp:lastModifiedBy>
  <cp:revision>3263</cp:revision>
  <cp:lastPrinted>2015-05-12T12:08:53Z</cp:lastPrinted>
  <dcterms:created xsi:type="dcterms:W3CDTF">2004-06-25T18:36:23Z</dcterms:created>
  <dcterms:modified xsi:type="dcterms:W3CDTF">2024-03-06T12:21:41Z</dcterms:modified>
</cp:coreProperties>
</file>